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6.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9.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1.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4"/>
  </p:notesMasterIdLst>
  <p:sldIdLst>
    <p:sldId id="256" r:id="rId3"/>
    <p:sldId id="388" r:id="rId4"/>
    <p:sldId id="389" r:id="rId5"/>
    <p:sldId id="387" r:id="rId6"/>
    <p:sldId id="276" r:id="rId7"/>
    <p:sldId id="277" r:id="rId8"/>
    <p:sldId id="365" r:id="rId9"/>
    <p:sldId id="366" r:id="rId10"/>
    <p:sldId id="367" r:id="rId11"/>
    <p:sldId id="363" r:id="rId12"/>
    <p:sldId id="364" r:id="rId13"/>
    <p:sldId id="373" r:id="rId14"/>
    <p:sldId id="374" r:id="rId15"/>
    <p:sldId id="378" r:id="rId16"/>
    <p:sldId id="370" r:id="rId17"/>
    <p:sldId id="369" r:id="rId18"/>
    <p:sldId id="376" r:id="rId19"/>
    <p:sldId id="377" r:id="rId20"/>
    <p:sldId id="379" r:id="rId21"/>
    <p:sldId id="371" r:id="rId22"/>
    <p:sldId id="372" r:id="rId23"/>
  </p:sldIdLst>
  <p:sldSz cx="9144000" cy="6858000" type="screen4x3"/>
  <p:notesSz cx="6858000" cy="9144000"/>
  <p:defaultTextStyle>
    <a:defPPr>
      <a:defRPr lang="zh-CN"/>
    </a:defPPr>
    <a:lvl1pPr algn="l" defTabSz="457200"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1A9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79623" autoAdjust="0"/>
  </p:normalViewPr>
  <p:slideViewPr>
    <p:cSldViewPr snapToGrid="0" snapToObjects="1">
      <p:cViewPr varScale="1">
        <p:scale>
          <a:sx n="68" d="100"/>
          <a:sy n="68" d="100"/>
        </p:scale>
        <p:origin x="2054"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35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defRPr>
            </a:lvl1pPr>
          </a:lstStyle>
          <a:p>
            <a:pPr>
              <a:defRPr/>
            </a:pPr>
            <a:fld id="{C26F24A9-3CD5-4737-8966-152940D06F1B}" type="datetimeFigureOut">
              <a:rPr lang="zh-CN" altLang="en-US"/>
              <a:t>2021/2/28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defRPr>
            </a:lvl1pPr>
          </a:lstStyle>
          <a:p>
            <a:pPr>
              <a:defRPr/>
            </a:pPr>
            <a:fld id="{9AE359C0-9E02-4303-9C4F-5E404B40558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product.it.sohu.com/list/subcate_350_1.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product.it.sohu.com/list/subcate_359_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Variety</a:t>
            </a:r>
            <a:r>
              <a:rPr lang="zh-CN" altLang="en-US" sz="1200" b="0" i="0" kern="1200" dirty="0">
                <a:solidFill>
                  <a:schemeClr val="tx1"/>
                </a:solidFill>
                <a:effectLst/>
                <a:latin typeface="+mn-lt"/>
                <a:ea typeface="+mn-ea"/>
                <a:cs typeface="+mn-cs"/>
              </a:rPr>
              <a:t>，大数据种类繁多，在编码方式、数据格式、应用特征等多个方面存在差异性，多信息源并发形成大量的异构数据；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Volume</a:t>
            </a:r>
            <a:r>
              <a:rPr lang="zh-CN" altLang="en-US" sz="1200" b="0" i="0" kern="1200" dirty="0">
                <a:solidFill>
                  <a:schemeClr val="tx1"/>
                </a:solidFill>
                <a:effectLst/>
                <a:latin typeface="+mn-lt"/>
                <a:ea typeface="+mn-ea"/>
                <a:cs typeface="+mn-cs"/>
              </a:rPr>
              <a:t>，通过各种设备产生的海量数据，其数据规模极为庞大，远大于目前互联网上的信息流量，</a:t>
            </a:r>
            <a:r>
              <a:rPr lang="en-US" altLang="zh-CN" sz="1200" b="0" i="0" kern="1200" dirty="0">
                <a:solidFill>
                  <a:schemeClr val="tx1"/>
                </a:solidFill>
                <a:effectLst/>
                <a:latin typeface="+mn-lt"/>
                <a:ea typeface="+mn-ea"/>
                <a:cs typeface="+mn-cs"/>
              </a:rPr>
              <a:t>PB</a:t>
            </a:r>
            <a:r>
              <a:rPr lang="zh-CN" altLang="en-US" sz="1200" b="0" i="0" kern="1200" dirty="0">
                <a:solidFill>
                  <a:schemeClr val="tx1"/>
                </a:solidFill>
                <a:effectLst/>
                <a:latin typeface="+mn-lt"/>
                <a:ea typeface="+mn-ea"/>
                <a:cs typeface="+mn-cs"/>
              </a:rPr>
              <a:t>级别将是常态；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Velocity</a:t>
            </a:r>
            <a:r>
              <a:rPr lang="zh-CN" altLang="en-US" sz="1200" b="0" i="0" kern="1200" dirty="0">
                <a:solidFill>
                  <a:schemeClr val="tx1"/>
                </a:solidFill>
                <a:effectLst/>
                <a:latin typeface="+mn-lt"/>
                <a:ea typeface="+mn-ea"/>
                <a:cs typeface="+mn-cs"/>
              </a:rPr>
              <a:t>，涉及到感知、传输、决策、控制开放式循环的大数据，对数据实时处理有着极高的要求，通过传统数据库查询方式得到的“当前结果”很可能已经没有价值；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Vitality</a:t>
            </a:r>
            <a:r>
              <a:rPr lang="zh-CN" altLang="en-US" sz="1200" b="0" i="0" kern="1200" dirty="0">
                <a:solidFill>
                  <a:schemeClr val="tx1"/>
                </a:solidFill>
                <a:effectLst/>
                <a:latin typeface="+mn-lt"/>
                <a:ea typeface="+mn-ea"/>
                <a:cs typeface="+mn-cs"/>
              </a:rPr>
              <a:t>，数据持续到达，并且只有在特定时间和空间中才有意义</a:t>
            </a:r>
            <a:endParaRPr lang="zh-CN" altLang="en-US" dirty="0"/>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AE359C0-9E02-4303-9C4F-5E404B40558D}" type="slidenum">
              <a:rPr lang="zh-CN" altLang="en-US" smtClean="0"/>
              <a:t>18</a:t>
            </a:fld>
            <a:endParaRPr lang="zh-CN" altLang="en-US"/>
          </a:p>
        </p:txBody>
      </p:sp>
    </p:spTree>
    <p:extLst>
      <p:ext uri="{BB962C8B-B14F-4D97-AF65-F5344CB8AC3E}">
        <p14:creationId xmlns:p14="http://schemas.microsoft.com/office/powerpoint/2010/main" val="77429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E359C0-9E02-4303-9C4F-5E404B40558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97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在</a:t>
            </a:r>
            <a:r>
              <a:rPr lang="en-US" altLang="zh-CN" sz="1200" b="1" dirty="0">
                <a:latin typeface="微软雅黑" panose="020B0503020204020204" pitchFamily="34" charset="-122"/>
                <a:ea typeface="微软雅黑" panose="020B0503020204020204" pitchFamily="34" charset="-122"/>
              </a:rPr>
              <a:t>2006 </a:t>
            </a:r>
            <a:r>
              <a:rPr lang="zh-CN" altLang="en-US" sz="1200" dirty="0">
                <a:latin typeface="微软雅黑" panose="020B0503020204020204" pitchFamily="34" charset="-122"/>
                <a:ea typeface="微软雅黑" panose="020B0503020204020204" pitchFamily="34" charset="-122"/>
              </a:rPr>
              <a:t>年，个人用户才刚刚迈进</a:t>
            </a:r>
            <a:r>
              <a:rPr lang="en-US" altLang="zh-CN" sz="1200" b="1" dirty="0">
                <a:latin typeface="微软雅黑" panose="020B0503020204020204" pitchFamily="34" charset="-122"/>
                <a:ea typeface="微软雅黑" panose="020B0503020204020204" pitchFamily="34" charset="-122"/>
              </a:rPr>
              <a:t>TB</a:t>
            </a:r>
            <a:r>
              <a:rPr lang="zh-CN" altLang="en-US" sz="1200" dirty="0">
                <a:latin typeface="微软雅黑" panose="020B0503020204020204" pitchFamily="34" charset="-122"/>
                <a:ea typeface="微软雅黑" panose="020B0503020204020204" pitchFamily="34" charset="-122"/>
              </a:rPr>
              <a:t>时代，全球一共新产生了约</a:t>
            </a:r>
            <a:r>
              <a:rPr lang="en-US" altLang="zh-CN" sz="1200" b="1" dirty="0">
                <a:latin typeface="微软雅黑" panose="020B0503020204020204" pitchFamily="34" charset="-122"/>
                <a:ea typeface="微软雅黑" panose="020B0503020204020204" pitchFamily="34" charset="-122"/>
              </a:rPr>
              <a:t>180EB</a:t>
            </a:r>
            <a:r>
              <a:rPr lang="zh-CN" altLang="en-US" sz="1200" dirty="0">
                <a:latin typeface="微软雅黑" panose="020B0503020204020204" pitchFamily="34" charset="-122"/>
                <a:ea typeface="微软雅黑" panose="020B0503020204020204" pitchFamily="34" charset="-122"/>
              </a:rPr>
              <a:t>的数据；在</a:t>
            </a:r>
            <a:r>
              <a:rPr lang="en-US" altLang="zh-CN" sz="1200" b="1" dirty="0">
                <a:latin typeface="微软雅黑" panose="020B0503020204020204" pitchFamily="34" charset="-122"/>
                <a:ea typeface="微软雅黑" panose="020B0503020204020204" pitchFamily="34" charset="-122"/>
              </a:rPr>
              <a:t>2011 </a:t>
            </a:r>
            <a:r>
              <a:rPr lang="zh-CN" altLang="en-US" sz="1200" dirty="0">
                <a:latin typeface="微软雅黑" panose="020B0503020204020204" pitchFamily="34" charset="-122"/>
                <a:ea typeface="微软雅黑" panose="020B0503020204020204" pitchFamily="34" charset="-122"/>
              </a:rPr>
              <a:t>年，这个数字达到了</a:t>
            </a:r>
            <a:r>
              <a:rPr lang="en-US" altLang="zh-CN" sz="1200" b="1" dirty="0">
                <a:latin typeface="微软雅黑" panose="020B0503020204020204" pitchFamily="34" charset="-122"/>
                <a:ea typeface="微软雅黑" panose="020B0503020204020204" pitchFamily="34" charset="-122"/>
              </a:rPr>
              <a:t>1.8ZB</a:t>
            </a:r>
            <a:r>
              <a:rPr lang="zh-CN" altLang="en-US" sz="1200" b="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而有市场研究机构预测：到</a:t>
            </a:r>
            <a:r>
              <a:rPr lang="en-US" altLang="zh-CN" sz="1200" b="1" dirty="0">
                <a:latin typeface="微软雅黑" panose="020B0503020204020204" pitchFamily="34" charset="-122"/>
                <a:ea typeface="微软雅黑" panose="020B0503020204020204" pitchFamily="34" charset="-122"/>
              </a:rPr>
              <a:t>2020 </a:t>
            </a:r>
            <a:r>
              <a:rPr lang="zh-CN" altLang="en-US" sz="1200" dirty="0">
                <a:latin typeface="微软雅黑" panose="020B0503020204020204" pitchFamily="34" charset="-122"/>
                <a:ea typeface="微软雅黑" panose="020B0503020204020204" pitchFamily="34" charset="-122"/>
              </a:rPr>
              <a:t>年，整个世界的数据总量将会增长</a:t>
            </a:r>
            <a:r>
              <a:rPr lang="en-US" altLang="zh-CN" sz="1200" b="1" dirty="0">
                <a:latin typeface="微软雅黑" panose="020B0503020204020204" pitchFamily="34" charset="-122"/>
                <a:ea typeface="微软雅黑" panose="020B0503020204020204" pitchFamily="34" charset="-122"/>
              </a:rPr>
              <a:t>44 </a:t>
            </a:r>
            <a:r>
              <a:rPr lang="zh-CN" altLang="en-US" sz="1200" dirty="0">
                <a:latin typeface="微软雅黑" panose="020B0503020204020204" pitchFamily="34" charset="-122"/>
                <a:ea typeface="微软雅黑" panose="020B0503020204020204" pitchFamily="34" charset="-122"/>
              </a:rPr>
              <a:t>倍，达到</a:t>
            </a:r>
            <a:r>
              <a:rPr lang="en-US" altLang="zh-CN" sz="1200" b="1" dirty="0">
                <a:latin typeface="微软雅黑" panose="020B0503020204020204" pitchFamily="34" charset="-122"/>
                <a:ea typeface="微软雅黑" panose="020B0503020204020204" pitchFamily="34" charset="-122"/>
              </a:rPr>
              <a:t>35.2ZB</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1ZB=10 </a:t>
            </a:r>
            <a:r>
              <a:rPr lang="zh-CN" altLang="en-US" sz="1200" dirty="0">
                <a:latin typeface="微软雅黑" panose="020B0503020204020204" pitchFamily="34" charset="-122"/>
                <a:ea typeface="微软雅黑" panose="020B0503020204020204" pitchFamily="34" charset="-122"/>
              </a:rPr>
              <a:t>亿</a:t>
            </a:r>
            <a:r>
              <a:rPr lang="en-US" altLang="zh-CN" sz="1200" b="1" dirty="0">
                <a:latin typeface="微软雅黑" panose="020B0503020204020204" pitchFamily="34" charset="-122"/>
                <a:ea typeface="微软雅黑" panose="020B0503020204020204" pitchFamily="34" charset="-122"/>
              </a:rPr>
              <a:t>TB</a:t>
            </a:r>
          </a:p>
          <a:p>
            <a:endParaRPr lang="en-US" altLang="zh-CN" sz="1200" b="1" dirty="0">
              <a:latin typeface="微软雅黑" panose="020B0503020204020204" pitchFamily="34" charset="-122"/>
              <a:ea typeface="微软雅黑" panose="020B0503020204020204" pitchFamily="34" charset="-122"/>
            </a:endParaRPr>
          </a:p>
          <a:p>
            <a:r>
              <a:rPr lang="zh-CN" altLang="en-US" sz="1200" b="0" i="0" kern="1200" dirty="0">
                <a:solidFill>
                  <a:schemeClr val="tx1"/>
                </a:solidFill>
                <a:effectLst/>
                <a:latin typeface="+mn-lt"/>
                <a:ea typeface="+mn-ea"/>
                <a:cs typeface="+mn-cs"/>
              </a:rPr>
              <a:t>新浪微博晚上高峰的时候一秒钟就要接收</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万以上的响应请求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lnSpc>
                <a:spcPct val="100000"/>
              </a:lnSpc>
              <a:spcBef>
                <a:spcPct val="0"/>
              </a:spcBef>
            </a:pPr>
            <a:r>
              <a:rPr lang="en-US" altLang="zh-CN" dirty="0">
                <a:solidFill>
                  <a:srgbClr val="000066"/>
                </a:solidFill>
                <a:latin typeface="Times New Roman" panose="02020603050405020304" charset="0"/>
              </a:rPr>
              <a:t>The dataset from China State Key Lab. of Remote Sensing Science for observing China’s main land surface has size of</a:t>
            </a:r>
            <a:r>
              <a:rPr lang="en-US" altLang="zh-CN" dirty="0">
                <a:solidFill>
                  <a:srgbClr val="800000"/>
                </a:solidFill>
                <a:latin typeface="Times New Roman" panose="02020603050405020304" charset="0"/>
              </a:rPr>
              <a:t> </a:t>
            </a:r>
            <a:r>
              <a:rPr lang="en-US" altLang="zh-CN" dirty="0">
                <a:solidFill>
                  <a:srgbClr val="FF0000"/>
                </a:solidFill>
                <a:latin typeface="Times New Roman" panose="02020603050405020304" charset="0"/>
              </a:rPr>
              <a:t>4TB per month</a:t>
            </a:r>
            <a:r>
              <a:rPr lang="en-US" altLang="zh-CN" dirty="0">
                <a:solidFill>
                  <a:srgbClr val="800000"/>
                </a:solidFill>
                <a:latin typeface="Times New Roman" panose="02020603050405020304" charset="0"/>
              </a:rPr>
              <a:t>.</a:t>
            </a:r>
          </a:p>
          <a:p>
            <a:pPr>
              <a:lnSpc>
                <a:spcPct val="100000"/>
              </a:lnSpc>
              <a:spcBef>
                <a:spcPct val="0"/>
              </a:spcBef>
            </a:pPr>
            <a:r>
              <a:rPr lang="en-US" altLang="zh-CN" dirty="0">
                <a:solidFill>
                  <a:srgbClr val="000066"/>
                </a:solidFill>
                <a:latin typeface="Times New Roman" panose="02020603050405020304" charset="0"/>
              </a:rPr>
              <a:t>The dataset of astronomical information, observed by Astronomical Observatory of China using LAMOST, has the size of </a:t>
            </a:r>
            <a:r>
              <a:rPr lang="en-US" altLang="zh-CN" dirty="0">
                <a:solidFill>
                  <a:srgbClr val="FF0000"/>
                </a:solidFill>
                <a:latin typeface="Times New Roman" panose="02020603050405020304" charset="0"/>
              </a:rPr>
              <a:t>3.65 TB per year</a:t>
            </a:r>
            <a:r>
              <a:rPr lang="en-US" altLang="zh-CN" dirty="0">
                <a:solidFill>
                  <a:srgbClr val="800000"/>
                </a:solidFill>
                <a:latin typeface="Times New Roman" panose="02020603050405020304" charset="0"/>
              </a:rPr>
              <a:t>.</a:t>
            </a:r>
          </a:p>
          <a:p>
            <a:pPr>
              <a:lnSpc>
                <a:spcPct val="100000"/>
              </a:lnSpc>
              <a:spcBef>
                <a:spcPct val="0"/>
              </a:spcBef>
            </a:pPr>
            <a:r>
              <a:rPr lang="en-US" altLang="zh-CN" dirty="0">
                <a:solidFill>
                  <a:srgbClr val="000066"/>
                </a:solidFill>
                <a:latin typeface="Times New Roman" panose="02020603050405020304" charset="0"/>
              </a:rPr>
              <a:t>NASA Center for Computational Sciences in USA collects</a:t>
            </a:r>
            <a:r>
              <a:rPr lang="en-US" altLang="zh-CN" dirty="0">
                <a:solidFill>
                  <a:srgbClr val="800000"/>
                </a:solidFill>
                <a:latin typeface="Times New Roman" panose="02020603050405020304" charset="0"/>
              </a:rPr>
              <a:t> </a:t>
            </a:r>
            <a:r>
              <a:rPr lang="en-US" altLang="zh-CN" dirty="0">
                <a:solidFill>
                  <a:srgbClr val="FF0000"/>
                </a:solidFill>
                <a:latin typeface="Times New Roman" panose="02020603050405020304" charset="0"/>
              </a:rPr>
              <a:t>125TB </a:t>
            </a:r>
            <a:r>
              <a:rPr lang="en-US" altLang="zh-CN" dirty="0">
                <a:solidFill>
                  <a:srgbClr val="000066"/>
                </a:solidFill>
                <a:latin typeface="Times New Roman" panose="02020603050405020304" charset="0"/>
              </a:rPr>
              <a:t>data</a:t>
            </a:r>
            <a:r>
              <a:rPr lang="en-US" altLang="zh-CN" dirty="0">
                <a:solidFill>
                  <a:srgbClr val="FF0000"/>
                </a:solidFill>
                <a:latin typeface="Times New Roman" panose="02020603050405020304" charset="0"/>
              </a:rPr>
              <a:t> per year</a:t>
            </a:r>
          </a:p>
          <a:p>
            <a:pPr algn="just">
              <a:lnSpc>
                <a:spcPct val="100000"/>
              </a:lnSpc>
              <a:spcBef>
                <a:spcPct val="0"/>
              </a:spcBef>
            </a:pPr>
            <a:r>
              <a:rPr lang="en-US" altLang="zh-CN" dirty="0">
                <a:solidFill>
                  <a:srgbClr val="000066"/>
                </a:solidFill>
                <a:latin typeface="Times New Roman" panose="02020603050405020304" charset="0"/>
              </a:rPr>
              <a:t>The Sanger Centre in UK hosted </a:t>
            </a:r>
            <a:r>
              <a:rPr lang="en-US" altLang="zh-CN" dirty="0">
                <a:solidFill>
                  <a:srgbClr val="FF0000"/>
                </a:solidFill>
                <a:latin typeface="Times New Roman" panose="02020603050405020304" charset="0"/>
              </a:rPr>
              <a:t>20 TB</a:t>
            </a:r>
            <a:r>
              <a:rPr lang="en-US" altLang="zh-CN" dirty="0">
                <a:solidFill>
                  <a:srgbClr val="000066"/>
                </a:solidFill>
                <a:latin typeface="Times New Roman" panose="02020603050405020304" charset="0"/>
              </a:rPr>
              <a:t> key genomic data in 2002, increasing at a rate of </a:t>
            </a:r>
            <a:r>
              <a:rPr lang="en-US" altLang="zh-CN" dirty="0">
                <a:solidFill>
                  <a:srgbClr val="FF0000"/>
                </a:solidFill>
                <a:latin typeface="Times New Roman" panose="02020603050405020304" charset="0"/>
              </a:rPr>
              <a:t>4 times per year,</a:t>
            </a:r>
            <a:r>
              <a:rPr lang="en-US" altLang="zh-CN" dirty="0">
                <a:solidFill>
                  <a:srgbClr val="FF3300"/>
                </a:solidFill>
                <a:latin typeface="Times New Roman" panose="02020603050405020304" charset="0"/>
              </a:rPr>
              <a:t> </a:t>
            </a:r>
            <a:r>
              <a:rPr lang="en-US" altLang="zh-CN" dirty="0">
                <a:solidFill>
                  <a:srgbClr val="000066"/>
                </a:solidFill>
                <a:latin typeface="Times New Roman" panose="02020603050405020304" charset="0"/>
              </a:rPr>
              <a:t>and</a:t>
            </a:r>
            <a:r>
              <a:rPr lang="en-US" altLang="zh-CN" dirty="0">
                <a:solidFill>
                  <a:srgbClr val="FF3300"/>
                </a:solidFill>
                <a:latin typeface="Times New Roman" panose="02020603050405020304" charset="0"/>
              </a:rPr>
              <a:t> </a:t>
            </a:r>
            <a:r>
              <a:rPr lang="en-US" altLang="zh-CN" dirty="0">
                <a:solidFill>
                  <a:srgbClr val="FF0000"/>
                </a:solidFill>
                <a:latin typeface="Times New Roman" panose="02020603050405020304" charset="0"/>
              </a:rPr>
              <a:t>now should</a:t>
            </a:r>
            <a:r>
              <a:rPr lang="en-US" altLang="zh-CN" dirty="0">
                <a:solidFill>
                  <a:srgbClr val="FF3300"/>
                </a:solidFill>
                <a:latin typeface="Times New Roman" panose="02020603050405020304" charset="0"/>
              </a:rPr>
              <a:t> </a:t>
            </a:r>
            <a:r>
              <a:rPr lang="en-US" altLang="zh-CN" dirty="0">
                <a:solidFill>
                  <a:srgbClr val="000066"/>
                </a:solidFill>
                <a:latin typeface="Times New Roman" panose="02020603050405020304" charset="0"/>
              </a:rPr>
              <a:t>more than</a:t>
            </a:r>
            <a:r>
              <a:rPr lang="en-US" altLang="zh-CN" dirty="0">
                <a:solidFill>
                  <a:srgbClr val="FF3300"/>
                </a:solidFill>
                <a:latin typeface="Times New Roman" panose="02020603050405020304" charset="0"/>
              </a:rPr>
              <a:t> </a:t>
            </a:r>
            <a:r>
              <a:rPr lang="en-US" altLang="zh-CN" dirty="0">
                <a:solidFill>
                  <a:srgbClr val="FF0000"/>
                </a:solidFill>
                <a:latin typeface="Times New Roman" panose="02020603050405020304" charset="0"/>
              </a:rPr>
              <a:t>320P</a:t>
            </a:r>
            <a:r>
              <a:rPr lang="en-US" altLang="zh-CN" dirty="0">
                <a:solidFill>
                  <a:srgbClr val="000066"/>
                </a:solidFill>
                <a:latin typeface="Times New Roman" panose="02020603050405020304" charset="0"/>
              </a:rPr>
              <a:t>.</a:t>
            </a:r>
            <a:r>
              <a:rPr lang="en-US" altLang="zh-CN" dirty="0"/>
              <a:t> </a:t>
            </a:r>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pPr>
              <a:lnSpc>
                <a:spcPct val="100000"/>
              </a:lnSpc>
            </a:pPr>
            <a:r>
              <a:rPr lang="en-US" altLang="zh-CN" sz="1200" dirty="0">
                <a:solidFill>
                  <a:srgbClr val="000066"/>
                </a:solidFill>
                <a:latin typeface="Times New Roman" panose="02020603050405020304" charset="0"/>
              </a:rPr>
              <a:t>The dataset of mobile phone call records, collected by the China Net Corp., has the size of</a:t>
            </a:r>
            <a:r>
              <a:rPr lang="en-US" altLang="zh-CN" sz="1200" dirty="0">
                <a:solidFill>
                  <a:srgbClr val="800000"/>
                </a:solidFill>
                <a:latin typeface="Times New Roman" panose="02020603050405020304" charset="0"/>
              </a:rPr>
              <a:t> </a:t>
            </a:r>
            <a:r>
              <a:rPr lang="en-US" altLang="zh-CN" sz="1200" dirty="0">
                <a:solidFill>
                  <a:srgbClr val="FF0000"/>
                </a:solidFill>
                <a:latin typeface="Times New Roman" panose="02020603050405020304" charset="0"/>
              </a:rPr>
              <a:t>300TB per year</a:t>
            </a:r>
            <a:r>
              <a:rPr lang="en-US" altLang="zh-CN" sz="1200" dirty="0">
                <a:solidFill>
                  <a:srgbClr val="800000"/>
                </a:solidFill>
                <a:latin typeface="Times New Roman" panose="02020603050405020304" charset="0"/>
              </a:rPr>
              <a:t>. </a:t>
            </a:r>
          </a:p>
          <a:p>
            <a:pPr>
              <a:lnSpc>
                <a:spcPct val="100000"/>
              </a:lnSpc>
            </a:pPr>
            <a:endParaRPr lang="en-US" altLang="zh-CN" sz="1200" dirty="0">
              <a:solidFill>
                <a:srgbClr val="800000"/>
              </a:solidFill>
              <a:latin typeface="Times New Roman" panose="02020603050405020304" charset="0"/>
            </a:endParaRPr>
          </a:p>
          <a:p>
            <a:pPr>
              <a:lnSpc>
                <a:spcPct val="100000"/>
              </a:lnSpc>
            </a:pPr>
            <a:r>
              <a:rPr lang="zh-CN" altLang="en-US" sz="1200" b="0" i="0" kern="1200" dirty="0">
                <a:solidFill>
                  <a:schemeClr val="tx1"/>
                </a:solidFill>
                <a:effectLst/>
                <a:latin typeface="+mn-lt"/>
                <a:ea typeface="+mn-ea"/>
                <a:cs typeface="+mn-cs"/>
              </a:rPr>
              <a:t>波音</a:t>
            </a:r>
            <a:r>
              <a:rPr lang="en-US" altLang="zh-CN" sz="1200" b="0" i="0" kern="1200" dirty="0">
                <a:solidFill>
                  <a:schemeClr val="tx1"/>
                </a:solidFill>
                <a:effectLst/>
                <a:latin typeface="+mn-lt"/>
                <a:ea typeface="+mn-ea"/>
                <a:cs typeface="+mn-cs"/>
              </a:rPr>
              <a:t>787</a:t>
            </a:r>
            <a:r>
              <a:rPr lang="zh-CN" altLang="en-US" sz="1200" b="0" i="0" kern="1200" dirty="0">
                <a:solidFill>
                  <a:schemeClr val="tx1"/>
                </a:solidFill>
                <a:effectLst/>
                <a:latin typeface="+mn-lt"/>
                <a:ea typeface="+mn-ea"/>
                <a:cs typeface="+mn-cs"/>
              </a:rPr>
              <a:t>，它每一个飞行来回可产生</a:t>
            </a:r>
            <a:r>
              <a:rPr lang="en-US" altLang="zh-CN" sz="1200" b="0" i="0" kern="1200" dirty="0">
                <a:solidFill>
                  <a:schemeClr val="tx1"/>
                </a:solidFill>
                <a:effectLst/>
                <a:latin typeface="+mn-lt"/>
                <a:ea typeface="+mn-ea"/>
                <a:cs typeface="+mn-cs"/>
              </a:rPr>
              <a:t>TB</a:t>
            </a:r>
            <a:r>
              <a:rPr lang="zh-CN" altLang="en-US" sz="1200" b="0" i="0" kern="1200" dirty="0">
                <a:solidFill>
                  <a:schemeClr val="tx1"/>
                </a:solidFill>
                <a:effectLst/>
                <a:latin typeface="+mn-lt"/>
                <a:ea typeface="+mn-ea"/>
                <a:cs typeface="+mn-cs"/>
              </a:rPr>
              <a:t>级的数据，美国每个月收集</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万次飞行记录；监视机队</a:t>
            </a:r>
            <a:r>
              <a:rPr lang="en-US" altLang="zh-CN" sz="1200" b="0" i="0" kern="1200" dirty="0">
                <a:solidFill>
                  <a:schemeClr val="tx1"/>
                </a:solidFill>
                <a:effectLst/>
                <a:latin typeface="+mn-lt"/>
                <a:ea typeface="+mn-ea"/>
                <a:cs typeface="+mn-cs"/>
              </a:rPr>
              <a:t>25000</a:t>
            </a:r>
            <a:r>
              <a:rPr lang="zh-CN" altLang="en-US" sz="1200" b="0" i="0" kern="1200" dirty="0">
                <a:solidFill>
                  <a:schemeClr val="tx1"/>
                </a:solidFill>
                <a:effectLst/>
                <a:latin typeface="+mn-lt"/>
                <a:ea typeface="+mn-ea"/>
                <a:cs typeface="+mn-cs"/>
              </a:rPr>
              <a:t>个引擎，每个引擎的数据一天产生</a:t>
            </a:r>
            <a:r>
              <a:rPr lang="en-US" altLang="zh-CN" sz="1200" b="0" i="0" kern="1200" dirty="0">
                <a:solidFill>
                  <a:schemeClr val="tx1"/>
                </a:solidFill>
                <a:effectLst/>
                <a:latin typeface="+mn-lt"/>
                <a:ea typeface="+mn-ea"/>
                <a:cs typeface="+mn-cs"/>
              </a:rPr>
              <a:t>588GB</a:t>
            </a:r>
            <a:r>
              <a:rPr lang="zh-CN" altLang="en-US" sz="1200" b="0" i="0" kern="1200" dirty="0">
                <a:solidFill>
                  <a:schemeClr val="tx1"/>
                </a:solidFill>
                <a:effectLst/>
                <a:latin typeface="+mn-lt"/>
                <a:ea typeface="+mn-ea"/>
                <a:cs typeface="+mn-cs"/>
              </a:rPr>
              <a:t>；每</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分钟产生</a:t>
            </a:r>
            <a:r>
              <a:rPr lang="en-US" altLang="zh-CN" sz="1200" b="0" i="0" kern="1200" dirty="0">
                <a:solidFill>
                  <a:schemeClr val="tx1"/>
                </a:solidFill>
                <a:effectLst/>
                <a:latin typeface="+mn-lt"/>
                <a:ea typeface="+mn-ea"/>
                <a:cs typeface="+mn-cs"/>
              </a:rPr>
              <a:t>10TB</a:t>
            </a:r>
            <a:r>
              <a:rPr lang="zh-CN" altLang="en-US" sz="1200" b="0" i="0" kern="1200" dirty="0">
                <a:solidFill>
                  <a:schemeClr val="tx1"/>
                </a:solidFill>
                <a:effectLst/>
                <a:latin typeface="+mn-lt"/>
                <a:ea typeface="+mn-ea"/>
                <a:cs typeface="+mn-cs"/>
              </a:rPr>
              <a:t>的数据；风力发电机装有测量风速、螺距、油温等多种传感器，每隔几毫秒测一次，用于检测叶片、变速箱、变频器等的磨损程度；一个具有</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个风机的风场一年会产生</a:t>
            </a:r>
            <a:r>
              <a:rPr lang="en-US" altLang="zh-CN" sz="1200" b="0" i="0" kern="1200" dirty="0">
                <a:solidFill>
                  <a:schemeClr val="tx1"/>
                </a:solidFill>
                <a:effectLst/>
                <a:latin typeface="+mn-lt"/>
                <a:ea typeface="+mn-ea"/>
                <a:cs typeface="+mn-cs"/>
              </a:rPr>
              <a:t>2PB</a:t>
            </a:r>
            <a:r>
              <a:rPr lang="zh-CN" altLang="en-US" sz="1200" b="0" i="0" kern="1200" dirty="0">
                <a:solidFill>
                  <a:schemeClr val="tx1"/>
                </a:solidFill>
                <a:effectLst/>
                <a:latin typeface="+mn-lt"/>
                <a:ea typeface="+mn-ea"/>
                <a:cs typeface="+mn-cs"/>
              </a:rPr>
              <a:t>的数据。</a:t>
            </a:r>
            <a:endParaRPr lang="en-US" altLang="zh-CN" sz="1200" dirty="0">
              <a:solidFill>
                <a:srgbClr val="800000"/>
              </a:solidFill>
              <a:latin typeface="Times New Roman" panose="02020603050405020304" charset="0"/>
            </a:endParaRPr>
          </a:p>
          <a:p>
            <a:pPr>
              <a:lnSpc>
                <a:spcPct val="100000"/>
              </a:lnSpc>
            </a:pPr>
            <a:endParaRPr lang="en-US" altLang="zh-CN" sz="1200" dirty="0">
              <a:solidFill>
                <a:srgbClr val="800000"/>
              </a:solidFill>
              <a:latin typeface="Times New Roman" panose="02020603050405020304" charset="0"/>
            </a:endParaRPr>
          </a:p>
          <a:p>
            <a:pPr>
              <a:lnSpc>
                <a:spcPct val="95000"/>
              </a:lnSpc>
              <a:spcBef>
                <a:spcPct val="0"/>
              </a:spcBef>
            </a:pPr>
            <a:r>
              <a:rPr lang="en-US" altLang="zh-CN" sz="1200" dirty="0">
                <a:solidFill>
                  <a:srgbClr val="000066"/>
                </a:solidFill>
                <a:latin typeface="Times New Roman" panose="02020603050405020304" charset="0"/>
              </a:rPr>
              <a:t>The US company </a:t>
            </a:r>
            <a:r>
              <a:rPr lang="en-US" altLang="zh-CN" sz="1200" dirty="0" err="1">
                <a:solidFill>
                  <a:srgbClr val="000066"/>
                </a:solidFill>
                <a:latin typeface="Times New Roman" panose="02020603050405020304" charset="0"/>
              </a:rPr>
              <a:t>InSiteOne</a:t>
            </a:r>
            <a:r>
              <a:rPr lang="en-US" altLang="zh-CN" sz="1200" dirty="0">
                <a:solidFill>
                  <a:srgbClr val="000066"/>
                </a:solidFill>
                <a:latin typeface="Times New Roman" panose="02020603050405020304" charset="0"/>
              </a:rPr>
              <a:t> collects </a:t>
            </a:r>
            <a:r>
              <a:rPr lang="en-US" altLang="zh-CN" sz="1200" dirty="0">
                <a:solidFill>
                  <a:srgbClr val="FF0000"/>
                </a:solidFill>
                <a:latin typeface="Times New Roman" panose="02020603050405020304" charset="0"/>
              </a:rPr>
              <a:t> 2.1PB </a:t>
            </a:r>
            <a:r>
              <a:rPr lang="en-US" altLang="zh-CN" sz="1200" dirty="0">
                <a:solidFill>
                  <a:srgbClr val="000066"/>
                </a:solidFill>
                <a:latin typeface="Times New Roman" panose="02020603050405020304" charset="0"/>
              </a:rPr>
              <a:t>radiological</a:t>
            </a:r>
            <a:r>
              <a:rPr lang="en-US" altLang="zh-CN" dirty="0"/>
              <a:t> </a:t>
            </a:r>
            <a:r>
              <a:rPr lang="en-US" altLang="zh-CN" sz="1200" dirty="0">
                <a:solidFill>
                  <a:srgbClr val="000066"/>
                </a:solidFill>
                <a:latin typeface="Times New Roman" panose="02020603050405020304" charset="0"/>
              </a:rPr>
              <a:t>images </a:t>
            </a:r>
            <a:r>
              <a:rPr lang="en-US" altLang="zh-CN" sz="1200" dirty="0">
                <a:solidFill>
                  <a:srgbClr val="FF0000"/>
                </a:solidFill>
                <a:latin typeface="Times New Roman" panose="02020603050405020304" charset="0"/>
              </a:rPr>
              <a:t>per year</a:t>
            </a:r>
            <a:r>
              <a:rPr lang="en-US" altLang="zh-CN" sz="1200" dirty="0">
                <a:solidFill>
                  <a:srgbClr val="000066"/>
                </a:solidFill>
                <a:latin typeface="Times New Roman" panose="02020603050405020304" charset="0"/>
              </a:rPr>
              <a:t>, and is increasing by </a:t>
            </a:r>
            <a:r>
              <a:rPr lang="en-US" altLang="zh-CN" sz="1200" dirty="0">
                <a:solidFill>
                  <a:srgbClr val="FF0000"/>
                </a:solidFill>
                <a:latin typeface="Times New Roman" panose="02020603050405020304" charset="0"/>
              </a:rPr>
              <a:t>12% per year</a:t>
            </a:r>
            <a:r>
              <a:rPr lang="en-US" altLang="zh-CN" sz="1200" dirty="0">
                <a:solidFill>
                  <a:srgbClr val="000066"/>
                </a:solidFill>
                <a:latin typeface="Times New Roman" panose="02020603050405020304" charset="0"/>
              </a:rPr>
              <a:t>. </a:t>
            </a:r>
          </a:p>
          <a:p>
            <a:pPr>
              <a:lnSpc>
                <a:spcPct val="95000"/>
              </a:lnSpc>
              <a:spcBef>
                <a:spcPct val="0"/>
              </a:spcBef>
            </a:pPr>
            <a:r>
              <a:rPr lang="en-US" altLang="zh-CN" sz="1200" dirty="0">
                <a:solidFill>
                  <a:srgbClr val="000066"/>
                </a:solidFill>
                <a:latin typeface="Times New Roman" panose="02020603050405020304" charset="0"/>
              </a:rPr>
              <a:t>In UK, </a:t>
            </a:r>
            <a:r>
              <a:rPr lang="en-US" altLang="zh-CN" sz="1200" dirty="0">
                <a:solidFill>
                  <a:srgbClr val="FF0000"/>
                </a:solidFill>
                <a:latin typeface="Times New Roman" panose="02020603050405020304" charset="0"/>
              </a:rPr>
              <a:t>300TB</a:t>
            </a:r>
            <a:r>
              <a:rPr lang="en-US" altLang="zh-CN" sz="1200" dirty="0">
                <a:solidFill>
                  <a:srgbClr val="000066"/>
                </a:solidFill>
                <a:latin typeface="Times New Roman" panose="02020603050405020304" charset="0"/>
              </a:rPr>
              <a:t> </a:t>
            </a:r>
            <a:r>
              <a:rPr lang="zh-CN" altLang="en-US" sz="1200" dirty="0">
                <a:solidFill>
                  <a:srgbClr val="000066"/>
                </a:solidFill>
                <a:latin typeface="Times New Roman" panose="02020603050405020304" charset="0"/>
              </a:rPr>
              <a:t>乳腺癌</a:t>
            </a:r>
            <a:r>
              <a:rPr lang="en-US" altLang="zh-CN" sz="1050" b="0" dirty="0"/>
              <a:t> </a:t>
            </a:r>
            <a:r>
              <a:rPr lang="en-US" altLang="zh-CN" sz="1200" dirty="0">
                <a:solidFill>
                  <a:srgbClr val="000066"/>
                </a:solidFill>
                <a:latin typeface="Times New Roman" panose="02020603050405020304" charset="0"/>
              </a:rPr>
              <a:t>data is generated </a:t>
            </a:r>
            <a:r>
              <a:rPr lang="en-US" altLang="zh-CN" sz="1200" dirty="0">
                <a:solidFill>
                  <a:srgbClr val="FF0000"/>
                </a:solidFill>
                <a:latin typeface="Times New Roman" panose="02020603050405020304" charset="0"/>
              </a:rPr>
              <a:t>per year</a:t>
            </a:r>
            <a:r>
              <a:rPr lang="en-US" altLang="zh-CN" sz="1200" dirty="0">
                <a:solidFill>
                  <a:srgbClr val="000066"/>
                </a:solidFill>
                <a:latin typeface="Times New Roman" panose="02020603050405020304" charset="0"/>
              </a:rPr>
              <a:t>. In USA, the comparable figure is </a:t>
            </a:r>
            <a:r>
              <a:rPr lang="en-US" altLang="zh-CN" sz="1200" dirty="0">
                <a:solidFill>
                  <a:srgbClr val="FF0000"/>
                </a:solidFill>
                <a:latin typeface="Times New Roman" panose="02020603050405020304" charset="0"/>
              </a:rPr>
              <a:t>2.6PB per year</a:t>
            </a:r>
            <a:r>
              <a:rPr lang="en-US" altLang="zh-CN" sz="1200" dirty="0">
                <a:solidFill>
                  <a:srgbClr val="000066"/>
                </a:solidFill>
                <a:latin typeface="Times New Roman" panose="02020603050405020304" charset="0"/>
              </a:rPr>
              <a:t>. </a:t>
            </a:r>
          </a:p>
          <a:p>
            <a:pPr>
              <a:lnSpc>
                <a:spcPct val="100000"/>
              </a:lnSpc>
            </a:pPr>
            <a:r>
              <a:rPr lang="en-US" altLang="zh-CN" sz="1200" dirty="0">
                <a:solidFill>
                  <a:srgbClr val="000066"/>
                </a:solidFill>
                <a:latin typeface="Times New Roman" panose="02020603050405020304" charset="0"/>
              </a:rPr>
              <a:t>Datasets collected by various medical instruments in the First Affiliated Hospital of Harbin Medical University, has size of more than </a:t>
            </a:r>
            <a:r>
              <a:rPr lang="en-US" altLang="zh-CN" sz="1200" dirty="0">
                <a:solidFill>
                  <a:srgbClr val="FF0000"/>
                </a:solidFill>
                <a:latin typeface="Times New Roman" panose="02020603050405020304" charset="0"/>
              </a:rPr>
              <a:t>30 TB per year</a:t>
            </a:r>
            <a:endParaRPr lang="en-US" altLang="zh-CN" sz="1200" dirty="0">
              <a:solidFill>
                <a:srgbClr val="800000"/>
              </a:solidFill>
              <a:latin typeface="Times New Roman" panose="02020603050405020304" charset="0"/>
            </a:endParaRPr>
          </a:p>
          <a:p>
            <a:pPr>
              <a:lnSpc>
                <a:spcPct val="100000"/>
              </a:lnSpc>
            </a:pPr>
            <a:endParaRPr lang="en-US" altLang="zh-CN" sz="1200" dirty="0">
              <a:solidFill>
                <a:srgbClr val="800000"/>
              </a:solidFill>
              <a:latin typeface="Times New Roman" panose="02020603050405020304" charset="0"/>
            </a:endParaRPr>
          </a:p>
          <a:p>
            <a:pPr>
              <a:lnSpc>
                <a:spcPct val="100000"/>
              </a:lnSpc>
            </a:pPr>
            <a:r>
              <a:rPr lang="en-US" altLang="zh-CN" sz="1200" i="1" dirty="0" err="1">
                <a:solidFill>
                  <a:srgbClr val="000066"/>
                </a:solidFill>
                <a:latin typeface="Times New Roman" panose="02020603050405020304" charset="0"/>
              </a:rPr>
              <a:t>Wal</a:t>
            </a:r>
            <a:r>
              <a:rPr lang="en-US" altLang="zh-CN" sz="1200" i="1" dirty="0">
                <a:solidFill>
                  <a:srgbClr val="000066"/>
                </a:solidFill>
                <a:latin typeface="Times New Roman" panose="02020603050405020304" charset="0"/>
              </a:rPr>
              <a:t> Mart</a:t>
            </a:r>
            <a:r>
              <a:rPr lang="en-US" altLang="zh-CN" sz="1200" dirty="0">
                <a:solidFill>
                  <a:srgbClr val="000066"/>
                </a:solidFill>
                <a:latin typeface="Times New Roman" panose="02020603050405020304" charset="0"/>
              </a:rPr>
              <a:t> has built data warehouse of </a:t>
            </a:r>
            <a:r>
              <a:rPr lang="en-US" altLang="zh-CN" sz="1200" dirty="0" err="1">
                <a:solidFill>
                  <a:srgbClr val="FF0000"/>
                </a:solidFill>
                <a:latin typeface="Times New Roman" panose="02020603050405020304" charset="0"/>
              </a:rPr>
              <a:t>Perabytes</a:t>
            </a:r>
            <a:endParaRPr lang="en-US" altLang="zh-CN" sz="1200" dirty="0">
              <a:solidFill>
                <a:srgbClr val="FF0000"/>
              </a:solidFill>
              <a:latin typeface="Times New Roman" panose="02020603050405020304" charset="0"/>
            </a:endParaRPr>
          </a:p>
          <a:p>
            <a:pPr>
              <a:lnSpc>
                <a:spcPct val="100000"/>
              </a:lnSpc>
            </a:pPr>
            <a:r>
              <a:rPr lang="en-US" altLang="zh-CN" sz="1200" i="1" dirty="0">
                <a:solidFill>
                  <a:srgbClr val="000066"/>
                </a:solidFill>
                <a:latin typeface="Times New Roman" panose="02020603050405020304" charset="0"/>
              </a:rPr>
              <a:t>Best Buy</a:t>
            </a:r>
            <a:r>
              <a:rPr lang="en-US" altLang="zh-CN" sz="1200" dirty="0">
                <a:solidFill>
                  <a:srgbClr val="000066"/>
                </a:solidFill>
                <a:latin typeface="Times New Roman" panose="02020603050405020304" charset="0"/>
              </a:rPr>
              <a:t> has built data warehouse of </a:t>
            </a:r>
            <a:r>
              <a:rPr lang="en-US" altLang="zh-CN" sz="1200" dirty="0">
                <a:solidFill>
                  <a:srgbClr val="FF0000"/>
                </a:solidFill>
                <a:latin typeface="Times New Roman" panose="02020603050405020304" charset="0"/>
              </a:rPr>
              <a:t>Terabytes</a:t>
            </a:r>
          </a:p>
          <a:p>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Variety</a:t>
            </a:r>
            <a:r>
              <a:rPr lang="zh-CN" altLang="en-US" sz="1200" b="0" i="0" kern="1200" dirty="0">
                <a:solidFill>
                  <a:schemeClr val="tx1"/>
                </a:solidFill>
                <a:effectLst/>
                <a:latin typeface="+mn-lt"/>
                <a:ea typeface="+mn-ea"/>
                <a:cs typeface="+mn-cs"/>
              </a:rPr>
              <a:t>，大数据种类繁多，在编码方式、数据格式、应用特征等多个方面存在差异性，多信息源并发形成大量的异构数据；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Volume</a:t>
            </a:r>
            <a:r>
              <a:rPr lang="zh-CN" altLang="en-US" sz="1200" b="0" i="0" kern="1200" dirty="0">
                <a:solidFill>
                  <a:schemeClr val="tx1"/>
                </a:solidFill>
                <a:effectLst/>
                <a:latin typeface="+mn-lt"/>
                <a:ea typeface="+mn-ea"/>
                <a:cs typeface="+mn-cs"/>
              </a:rPr>
              <a:t>，通过各种设备产生的海量数据，其数据规模极为庞大，远大于目前互联网上的信息流量，</a:t>
            </a:r>
            <a:r>
              <a:rPr lang="en-US" altLang="zh-CN" sz="1200" b="0" i="0" kern="1200" dirty="0">
                <a:solidFill>
                  <a:schemeClr val="tx1"/>
                </a:solidFill>
                <a:effectLst/>
                <a:latin typeface="+mn-lt"/>
                <a:ea typeface="+mn-ea"/>
                <a:cs typeface="+mn-cs"/>
              </a:rPr>
              <a:t>PB</a:t>
            </a:r>
            <a:r>
              <a:rPr lang="zh-CN" altLang="en-US" sz="1200" b="0" i="0" kern="1200" dirty="0">
                <a:solidFill>
                  <a:schemeClr val="tx1"/>
                </a:solidFill>
                <a:effectLst/>
                <a:latin typeface="+mn-lt"/>
                <a:ea typeface="+mn-ea"/>
                <a:cs typeface="+mn-cs"/>
              </a:rPr>
              <a:t>级别将是常态；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Velocity</a:t>
            </a:r>
            <a:r>
              <a:rPr lang="zh-CN" altLang="en-US" sz="1200" b="0" i="0" kern="1200" dirty="0">
                <a:solidFill>
                  <a:schemeClr val="tx1"/>
                </a:solidFill>
                <a:effectLst/>
                <a:latin typeface="+mn-lt"/>
                <a:ea typeface="+mn-ea"/>
                <a:cs typeface="+mn-cs"/>
              </a:rPr>
              <a:t>，涉及到感知、传输、决策、控制开放式循环的大数据，对数据实时处理有着极高的要求，通过传统数据库查询方式得到的“当前结果”很可能已经没有价值；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Vitality</a:t>
            </a:r>
            <a:r>
              <a:rPr lang="zh-CN" altLang="en-US" sz="1200" b="0" i="0" kern="1200" dirty="0">
                <a:solidFill>
                  <a:schemeClr val="tx1"/>
                </a:solidFill>
                <a:effectLst/>
                <a:latin typeface="+mn-lt"/>
                <a:ea typeface="+mn-ea"/>
                <a:cs typeface="+mn-cs"/>
              </a:rPr>
              <a:t>，数据持续到达，并且只有在特定时间和空间中才有意义</a:t>
            </a:r>
            <a:endParaRPr lang="zh-CN" altLang="en-US" dirty="0"/>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日，微软研究院的</a:t>
            </a:r>
            <a:r>
              <a:rPr lang="en-US" altLang="zh-CN" sz="1200" kern="1200" dirty="0">
                <a:solidFill>
                  <a:schemeClr val="tx1"/>
                </a:solidFill>
                <a:effectLst/>
                <a:latin typeface="+mn-lt"/>
                <a:ea typeface="+mn-ea"/>
                <a:cs typeface="+mn-cs"/>
              </a:rPr>
              <a:t>David </a:t>
            </a:r>
            <a:r>
              <a:rPr lang="en-US" altLang="zh-CN" sz="1200" kern="1200" dirty="0" err="1">
                <a:solidFill>
                  <a:schemeClr val="tx1"/>
                </a:solidFill>
                <a:effectLst/>
                <a:latin typeface="+mn-lt"/>
                <a:ea typeface="+mn-ea"/>
                <a:cs typeface="+mn-cs"/>
              </a:rPr>
              <a:t>Rothschil</a:t>
            </a:r>
            <a:r>
              <a:rPr lang="zh-CN" altLang="zh-CN" sz="1200" kern="1200" dirty="0">
                <a:solidFill>
                  <a:schemeClr val="tx1"/>
                </a:solidFill>
                <a:effectLst/>
                <a:latin typeface="+mn-lt"/>
                <a:ea typeface="+mn-ea"/>
                <a:cs typeface="+mn-cs"/>
              </a:rPr>
              <a:t>博士带领的大数据分析团队通过分析入围影片相关数据，已经预测出</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年各项奥斯卡大奖的最终归属，成功命中除最佳导演奖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华裔导演李安获得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外的</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项大奖</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纽</a:t>
            </a:r>
            <a:r>
              <a:rPr lang="zh-CN" altLang="zh-CN" sz="1200" kern="1200" dirty="0">
                <a:solidFill>
                  <a:schemeClr val="tx1"/>
                </a:solidFill>
                <a:effectLst/>
                <a:latin typeface="+mn-lt"/>
                <a:ea typeface="+mn-ea"/>
                <a:cs typeface="+mn-cs"/>
              </a:rPr>
              <a:t>约时报</a:t>
            </a:r>
            <a:r>
              <a:rPr lang="en-US" altLang="zh-CN" sz="1200" kern="1200" dirty="0" err="1">
                <a:solidFill>
                  <a:schemeClr val="tx1"/>
                </a:solidFill>
                <a:effectLst/>
                <a:latin typeface="+mn-lt"/>
                <a:ea typeface="+mn-ea"/>
                <a:cs typeface="+mn-cs"/>
              </a:rPr>
              <a:t>FiveThirtyEight</a:t>
            </a:r>
            <a:r>
              <a:rPr lang="zh-CN" altLang="zh-CN" sz="1200" kern="1200" dirty="0">
                <a:solidFill>
                  <a:schemeClr val="tx1"/>
                </a:solidFill>
                <a:effectLst/>
                <a:latin typeface="+mn-lt"/>
                <a:ea typeface="+mn-ea"/>
                <a:cs typeface="+mn-cs"/>
              </a:rPr>
              <a:t>的博客作者和统计学家</a:t>
            </a:r>
            <a:r>
              <a:rPr lang="en-US" altLang="zh-CN" sz="1200" kern="1200" dirty="0">
                <a:solidFill>
                  <a:schemeClr val="tx1"/>
                </a:solidFill>
                <a:effectLst/>
                <a:latin typeface="+mn-lt"/>
                <a:ea typeface="+mn-ea"/>
                <a:cs typeface="+mn-cs"/>
              </a:rPr>
              <a:t>Nate Silver</a:t>
            </a:r>
            <a:r>
              <a:rPr lang="zh-CN" altLang="zh-CN" sz="1200" kern="1200" dirty="0">
                <a:solidFill>
                  <a:schemeClr val="tx1"/>
                </a:solidFill>
                <a:effectLst/>
                <a:latin typeface="+mn-lt"/>
                <a:ea typeface="+mn-ea"/>
                <a:cs typeface="+mn-cs"/>
              </a:rPr>
              <a:t>是其中最有名的人之一，他的模型预测：奥巴马有超过</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％的机会赢得周二的大选（后来模型提升到</a:t>
            </a:r>
            <a:r>
              <a:rPr lang="en-US" altLang="zh-CN" sz="1200" kern="1200" dirty="0">
                <a:solidFill>
                  <a:schemeClr val="tx1"/>
                </a:solidFill>
                <a:effectLst/>
                <a:latin typeface="+mn-lt"/>
                <a:ea typeface="+mn-ea"/>
                <a:cs typeface="+mn-cs"/>
              </a:rPr>
              <a:t>90.9%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David Rothschild</a:t>
            </a:r>
            <a:r>
              <a:rPr lang="zh-CN" altLang="zh-CN" sz="1200" kern="1200" dirty="0">
                <a:solidFill>
                  <a:schemeClr val="tx1"/>
                </a:solidFill>
                <a:effectLst/>
                <a:latin typeface="+mn-lt"/>
                <a:ea typeface="+mn-ea"/>
                <a:cs typeface="+mn-cs"/>
              </a:rPr>
              <a:t>带领的分析团队，在</a:t>
            </a:r>
            <a:r>
              <a:rPr lang="en-US" altLang="zh-CN" sz="1200" kern="1200" dirty="0">
                <a:solidFill>
                  <a:schemeClr val="tx1"/>
                </a:solidFill>
                <a:effectLst/>
                <a:latin typeface="+mn-lt"/>
                <a:ea typeface="+mn-ea"/>
                <a:cs typeface="+mn-cs"/>
              </a:rPr>
              <a:t>2012</a:t>
            </a:r>
            <a:r>
              <a:rPr lang="zh-CN" altLang="zh-CN" sz="1200" kern="1200" dirty="0">
                <a:solidFill>
                  <a:schemeClr val="tx1"/>
                </a:solidFill>
                <a:effectLst/>
                <a:latin typeface="+mn-lt"/>
                <a:ea typeface="+mn-ea"/>
                <a:cs typeface="+mn-cs"/>
              </a:rPr>
              <a:t>年使用一个通用的数据驱动型模型，准确预测了美国</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个州和哥伦比亚特区共计</a:t>
            </a:r>
            <a:r>
              <a:rPr lang="en-US" altLang="zh-CN" sz="1200" kern="1200" dirty="0">
                <a:solidFill>
                  <a:schemeClr val="tx1"/>
                </a:solidFill>
                <a:effectLst/>
                <a:latin typeface="+mn-lt"/>
                <a:ea typeface="+mn-ea"/>
                <a:cs typeface="+mn-cs"/>
              </a:rPr>
              <a:t>51</a:t>
            </a:r>
            <a:r>
              <a:rPr lang="zh-CN" altLang="zh-CN" sz="1200" kern="1200" dirty="0">
                <a:solidFill>
                  <a:schemeClr val="tx1"/>
                </a:solidFill>
                <a:effectLst/>
                <a:latin typeface="+mn-lt"/>
                <a:ea typeface="+mn-ea"/>
                <a:cs typeface="+mn-cs"/>
              </a:rPr>
              <a:t>个选区中</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个地区的选举结果，准确率高于</a:t>
            </a:r>
            <a:r>
              <a:rPr lang="en-US" altLang="zh-CN" sz="1200" kern="1200" dirty="0">
                <a:solidFill>
                  <a:schemeClr val="tx1"/>
                </a:solidFill>
                <a:effectLst/>
                <a:latin typeface="+mn-lt"/>
                <a:ea typeface="+mn-ea"/>
                <a:cs typeface="+mn-cs"/>
              </a:rPr>
              <a:t>98%</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日本国内有一个网站，你只要打开这个网站用自己的</a:t>
            </a:r>
            <a:r>
              <a:rPr lang="en-US" altLang="zh-CN" sz="1200" kern="1200" dirty="0">
                <a:solidFill>
                  <a:schemeClr val="tx1"/>
                </a:solidFill>
                <a:effectLst/>
                <a:latin typeface="+mn-lt"/>
                <a:ea typeface="+mn-ea"/>
                <a:cs typeface="+mn-cs"/>
              </a:rPr>
              <a:t> Twitter </a:t>
            </a:r>
            <a:r>
              <a:rPr lang="zh-CN" altLang="zh-CN" sz="1200" kern="1200" dirty="0">
                <a:solidFill>
                  <a:schemeClr val="tx1"/>
                </a:solidFill>
                <a:effectLst/>
                <a:latin typeface="+mn-lt"/>
                <a:ea typeface="+mn-ea"/>
                <a:cs typeface="+mn-cs"/>
              </a:rPr>
              <a:t>账号登录，就可以在短时间内通过数万条</a:t>
            </a:r>
            <a:r>
              <a:rPr lang="en-US" altLang="zh-CN" sz="1200" kern="1200" dirty="0">
                <a:solidFill>
                  <a:schemeClr val="tx1"/>
                </a:solidFill>
                <a:effectLst/>
                <a:latin typeface="+mn-lt"/>
                <a:ea typeface="+mn-ea"/>
                <a:cs typeface="+mn-cs"/>
              </a:rPr>
              <a:t> Twitter </a:t>
            </a:r>
            <a:r>
              <a:rPr lang="zh-CN" altLang="zh-CN" sz="1200" kern="1200" dirty="0">
                <a:solidFill>
                  <a:schemeClr val="tx1"/>
                </a:solidFill>
                <a:effectLst/>
                <a:latin typeface="+mn-lt"/>
                <a:ea typeface="+mn-ea"/>
                <a:cs typeface="+mn-cs"/>
              </a:rPr>
              <a:t>找出可能感冒的人，并通过过去的感冒情况和今日的感冒情况进行分析（以及统计目前发烧以及嗓子痛的患者数量），另外该程序还会结合气温和湿度的变化来预测将来感冒的流行情况，并开发了一个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易感冒日历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。通过这个服务，人们就能知道身边有多少人有感冒的症状，并提前做好预防准备。</a:t>
            </a:r>
            <a:endParaRPr lang="en-US" altLang="zh-CN" sz="120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沃尔玛利用语义数据进行文本分析、机器学习和同义词挖掘等。根据沃尔玛的说法，语义搜索技术的运用使得在线购物的完成率提升了</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Tesco </a:t>
            </a:r>
            <a:r>
              <a:rPr lang="en-US" altLang="zh-CN" sz="1200" b="0" i="0" u="none" strike="noStrike" kern="1200" dirty="0">
                <a:solidFill>
                  <a:schemeClr val="tx1"/>
                </a:solidFill>
                <a:effectLst/>
                <a:latin typeface="+mn-lt"/>
                <a:ea typeface="+mn-ea"/>
                <a:cs typeface="+mn-cs"/>
                <a:hlinkClick r:id="rId3"/>
              </a:rPr>
              <a:t>PLC</a:t>
            </a:r>
            <a:r>
              <a:rPr lang="zh-CN" altLang="en-US" sz="1200" b="0" i="0" kern="1200" dirty="0">
                <a:solidFill>
                  <a:schemeClr val="tx1"/>
                </a:solidFill>
                <a:effectLst/>
                <a:latin typeface="+mn-lt"/>
                <a:ea typeface="+mn-ea"/>
                <a:cs typeface="+mn-cs"/>
              </a:rPr>
              <a:t>（特易购）和运营效率。这家超市连锁在其数据仓库中收集了</a:t>
            </a:r>
            <a:r>
              <a:rPr lang="en-US" altLang="zh-CN" sz="1200" b="0" i="0" kern="1200" dirty="0">
                <a:solidFill>
                  <a:schemeClr val="tx1"/>
                </a:solidFill>
                <a:effectLst/>
                <a:latin typeface="+mn-lt"/>
                <a:ea typeface="+mn-ea"/>
                <a:cs typeface="+mn-cs"/>
              </a:rPr>
              <a:t>700</a:t>
            </a:r>
            <a:r>
              <a:rPr lang="zh-CN" altLang="en-US" sz="1200" b="0" i="0" kern="1200" dirty="0">
                <a:solidFill>
                  <a:schemeClr val="tx1"/>
                </a:solidFill>
                <a:effectLst/>
                <a:latin typeface="+mn-lt"/>
                <a:ea typeface="+mn-ea"/>
                <a:cs typeface="+mn-cs"/>
              </a:rPr>
              <a:t>万部</a:t>
            </a:r>
            <a:r>
              <a:rPr lang="zh-CN" altLang="en-US" sz="1200" b="0" i="0" u="none" strike="noStrike" kern="1200" dirty="0">
                <a:solidFill>
                  <a:schemeClr val="tx1"/>
                </a:solidFill>
                <a:effectLst/>
                <a:latin typeface="+mn-lt"/>
                <a:ea typeface="+mn-ea"/>
                <a:cs typeface="+mn-cs"/>
                <a:hlinkClick r:id="rId4"/>
              </a:rPr>
              <a:t>冰箱</a:t>
            </a:r>
            <a:r>
              <a:rPr lang="zh-CN" altLang="en-US" sz="1200" b="0" i="0" kern="1200" dirty="0">
                <a:solidFill>
                  <a:schemeClr val="tx1"/>
                </a:solidFill>
                <a:effectLst/>
                <a:latin typeface="+mn-lt"/>
                <a:ea typeface="+mn-ea"/>
                <a:cs typeface="+mn-cs"/>
              </a:rPr>
              <a:t>的数据。通过对这些数据的分析，进行更全面的监控并进行主动的维修以降低整体能耗。</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Morton</a:t>
            </a:r>
            <a:r>
              <a:rPr lang="zh-CN" altLang="en-US" sz="1200" b="0" i="0" kern="1200" dirty="0">
                <a:solidFill>
                  <a:schemeClr val="tx1"/>
                </a:solidFill>
                <a:effectLst/>
                <a:latin typeface="+mn-lt"/>
                <a:ea typeface="+mn-ea"/>
                <a:cs typeface="+mn-cs"/>
              </a:rPr>
              <a:t>牛排店的品牌认知。当一位顾客开玩笑地通过推特向这家位于芝加哥的牛排连锁店订餐送到纽约</a:t>
            </a:r>
            <a:r>
              <a:rPr lang="en-US" altLang="zh-CN" sz="1200" b="0" i="0" kern="1200" dirty="0">
                <a:solidFill>
                  <a:schemeClr val="tx1"/>
                </a:solidFill>
                <a:effectLst/>
                <a:latin typeface="+mn-lt"/>
                <a:ea typeface="+mn-ea"/>
                <a:cs typeface="+mn-cs"/>
              </a:rPr>
              <a:t>Newark</a:t>
            </a:r>
            <a:r>
              <a:rPr lang="zh-CN" altLang="en-US" sz="1200" b="0" i="0" kern="1200" dirty="0">
                <a:solidFill>
                  <a:schemeClr val="tx1"/>
                </a:solidFill>
                <a:effectLst/>
                <a:latin typeface="+mn-lt"/>
                <a:ea typeface="+mn-ea"/>
                <a:cs typeface="+mn-cs"/>
              </a:rPr>
              <a:t>机场（他将在一天工作之后抵达该处）时，</a:t>
            </a:r>
            <a:r>
              <a:rPr lang="en-US" altLang="zh-CN" sz="1200" b="0" i="0" kern="1200" dirty="0">
                <a:solidFill>
                  <a:schemeClr val="tx1"/>
                </a:solidFill>
                <a:effectLst/>
                <a:latin typeface="+mn-lt"/>
                <a:ea typeface="+mn-ea"/>
                <a:cs typeface="+mn-cs"/>
              </a:rPr>
              <a:t>Morton</a:t>
            </a:r>
            <a:r>
              <a:rPr lang="zh-CN" altLang="en-US" sz="1200" b="0" i="0" kern="1200" dirty="0">
                <a:solidFill>
                  <a:schemeClr val="tx1"/>
                </a:solidFill>
                <a:effectLst/>
                <a:latin typeface="+mn-lt"/>
                <a:ea typeface="+mn-ea"/>
                <a:cs typeface="+mn-cs"/>
              </a:rPr>
              <a:t>就开始了自己的社交秀。首先，分析推特数据，发现该顾客是本店的常客，也是推特的常用者。根据客户以往的订单，推测出其所乘的航班，然后派出一位身着燕尾服的侍者为客户提供晚餐。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美国能源部项目举例： 生物和环境研究计划，大气辐射测量气候研究设施 ，系统生物学知识库对微生物，植物和环境条件下的生物群落功能的数据驱动的预测。 </a:t>
            </a:r>
            <a:endParaRPr lang="zh-CN" altLang="en-US" dirty="0"/>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沃尔玛利用语义数据进行文本分析、机器学习和同义词挖掘等。</a:t>
            </a:r>
            <a:endParaRPr lang="en-US" altLang="zh-CN" sz="1200" b="0" i="0" kern="1200" dirty="0">
              <a:solidFill>
                <a:schemeClr val="tx1"/>
              </a:solidFill>
              <a:effectLst/>
              <a:latin typeface="+mn-lt"/>
              <a:ea typeface="+mn-ea"/>
              <a:cs typeface="+mn-cs"/>
            </a:endParaRPr>
          </a:p>
          <a:p>
            <a:r>
              <a:rPr lang="zh-CN" altLang="en-US" dirty="0"/>
              <a:t>美国能源部从庞大的科学数据集中提取信息，发现其主要特征，并理解其间的关系。研究领域包括机器学习，数据流的实时分析，非线性随机的数据缩减技术和可扩展的统计分析技术。</a:t>
            </a:r>
          </a:p>
        </p:txBody>
      </p:sp>
      <p:sp>
        <p:nvSpPr>
          <p:cNvPr id="4" name="Slide Number Placeholder 3"/>
          <p:cNvSpPr>
            <a:spLocks noGrp="1"/>
          </p:cNvSpPr>
          <p:nvPr>
            <p:ph type="sldNum" sz="quarter" idx="10"/>
          </p:nvPr>
        </p:nvSpPr>
        <p:spPr/>
        <p:txBody>
          <a:bodyPr/>
          <a:lstStyle/>
          <a:p>
            <a:pPr>
              <a:defRPr/>
            </a:pPr>
            <a:fld id="{9AE359C0-9E02-4303-9C4F-5E404B40558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CBAF31F-0B05-4FB7-9E01-80FF0E6CF140}"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4A1A9E8-97CE-449B-8BB7-7580B6C0D442}"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1381E504-55A2-4DF8-A566-325A800CBE88}"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822D0F9A-CCBE-475C-9049-81E44B742798}"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44D0D607-E0C0-4507-BE3B-C14C0C98292C}"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0B27C04-6A0F-4404-B7E9-F8E0E72C2E6B}"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CD85E156-5C43-4E77-B946-6D78DE35ADE9}"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defTabSz="4572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52DC7CF3-27BE-429C-BAB1-CF726421BD6B}"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p:txBody>
          <a:bodyPr/>
          <a:lstStyle>
            <a:lvl1pPr defTabSz="457200">
              <a:defRPr/>
            </a:lvl1pPr>
          </a:lstStyle>
          <a:p>
            <a:pPr>
              <a:defRPr/>
            </a:pPr>
            <a:endParaRPr lang="zh-CN" altLang="en-US"/>
          </a:p>
        </p:txBody>
      </p:sp>
      <p:sp>
        <p:nvSpPr>
          <p:cNvPr id="6" name="灯片编号占位符 5"/>
          <p:cNvSpPr>
            <a:spLocks noGrp="1"/>
          </p:cNvSpPr>
          <p:nvPr>
            <p:ph type="sldNum" sz="quarter" idx="12"/>
          </p:nvPr>
        </p:nvSpPr>
        <p:spPr>
          <a:xfrm>
            <a:off x="52551" y="6356350"/>
            <a:ext cx="809298" cy="349359"/>
          </a:xfrm>
        </p:spPr>
        <p:txBody>
          <a:bodyPr/>
          <a:lstStyle>
            <a:lvl1pPr defTabSz="457200" fontAlgn="auto">
              <a:spcBef>
                <a:spcPts val="0"/>
              </a:spcBef>
              <a:spcAft>
                <a:spcPts val="0"/>
              </a:spcAft>
              <a:defRPr sz="2800" b="1">
                <a:latin typeface="+mn-lt"/>
                <a:ea typeface="+mn-ea"/>
                <a:cs typeface="+mn-cs"/>
              </a:defRPr>
            </a:lvl1pPr>
          </a:lstStyle>
          <a:p>
            <a:pPr>
              <a:defRPr/>
            </a:pPr>
            <a:fld id="{C5D9BD64-B3C6-40D5-8517-4809D6BFE7BF}"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A7CDC11D-4244-4DC7-8CB2-97C984EACCE2}"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defTabSz="4572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4C093811-CA81-4213-BB52-2FB9BE3042E8}"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A6014A6F-7F6A-4C99-930E-05013778B654}"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defTabSz="4572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0D8FAC29-1007-427D-80DD-C8B93139B1E5}"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DE42FBA8-C587-42CD-B4F5-BEA399DCEB79}" type="datetime1">
              <a:rPr lang="zh-CN" altLang="en-US" smtClean="0"/>
              <a:t>2021/2/28</a:t>
            </a:fld>
            <a:endParaRPr lang="zh-CN" altLang="en-US"/>
          </a:p>
        </p:txBody>
      </p:sp>
      <p:sp>
        <p:nvSpPr>
          <p:cNvPr id="8" name="页脚占位符 4"/>
          <p:cNvSpPr>
            <a:spLocks noGrp="1"/>
          </p:cNvSpPr>
          <p:nvPr>
            <p:ph type="ftr" sz="quarter" idx="11"/>
          </p:nvPr>
        </p:nvSpPr>
        <p:spPr/>
        <p:txBody>
          <a:bodyPr/>
          <a:lstStyle>
            <a:lvl1pPr defTabSz="457200">
              <a:defRPr/>
            </a:lvl1pPr>
          </a:lstStyle>
          <a:p>
            <a:pPr>
              <a:defRPr/>
            </a:pPr>
            <a:endParaRPr lang="zh-CN" altLang="en-US"/>
          </a:p>
        </p:txBody>
      </p:sp>
      <p:sp>
        <p:nvSpPr>
          <p:cNvPr id="9"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6A1E78EA-EBB4-4B5D-A4C2-1BA2DCEA155A}"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D2BA1B47-7191-48AC-B2A8-B80D7080B511}" type="datetime1">
              <a:rPr lang="zh-CN" altLang="en-US" smtClean="0"/>
              <a:t>2021/2/28</a:t>
            </a:fld>
            <a:endParaRPr lang="zh-CN" altLang="en-US"/>
          </a:p>
        </p:txBody>
      </p:sp>
      <p:sp>
        <p:nvSpPr>
          <p:cNvPr id="4" name="页脚占位符 4"/>
          <p:cNvSpPr>
            <a:spLocks noGrp="1"/>
          </p:cNvSpPr>
          <p:nvPr>
            <p:ph type="ftr" sz="quarter" idx="11"/>
          </p:nvPr>
        </p:nvSpPr>
        <p:spPr/>
        <p:txBody>
          <a:bodyPr/>
          <a:lstStyle>
            <a:lvl1pPr defTabSz="457200">
              <a:defRPr/>
            </a:lvl1pPr>
          </a:lstStyle>
          <a:p>
            <a:pPr>
              <a:defRPr/>
            </a:pPr>
            <a:endParaRPr lang="zh-CN" altLang="en-US"/>
          </a:p>
        </p:txBody>
      </p:sp>
      <p:sp>
        <p:nvSpPr>
          <p:cNvPr id="5"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707BC9A1-B1A7-4438-8F58-4BEE163C03FA}"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AAC532CD-98C3-4952-AAB3-FBCDFF762D1E}" type="datetime1">
              <a:rPr lang="zh-CN" altLang="en-US" smtClean="0"/>
              <a:t>2021/2/28</a:t>
            </a:fld>
            <a:endParaRPr lang="zh-CN" altLang="en-US"/>
          </a:p>
        </p:txBody>
      </p:sp>
      <p:sp>
        <p:nvSpPr>
          <p:cNvPr id="3" name="页脚占位符 4"/>
          <p:cNvSpPr>
            <a:spLocks noGrp="1"/>
          </p:cNvSpPr>
          <p:nvPr>
            <p:ph type="ftr" sz="quarter" idx="11"/>
          </p:nvPr>
        </p:nvSpPr>
        <p:spPr/>
        <p:txBody>
          <a:bodyPr/>
          <a:lstStyle>
            <a:lvl1pPr defTabSz="457200">
              <a:defRPr/>
            </a:lvl1pPr>
          </a:lstStyle>
          <a:p>
            <a:pPr>
              <a:defRPr/>
            </a:pPr>
            <a:endParaRPr lang="zh-CN" altLang="en-US"/>
          </a:p>
        </p:txBody>
      </p:sp>
      <p:sp>
        <p:nvSpPr>
          <p:cNvPr id="4"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CE878550-FAEA-434B-AEA2-ACB42F4C7088}"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CD813C15-49C2-422E-A2D3-A81EB316DFC2}"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defTabSz="4572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DC0AA1F6-E89A-44F9-8FDC-9E5400CA3B35}"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BFA1ABC7-DC80-4EBD-BF13-ABF4A4B1D7F2}"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3A7723D2-F2B3-47A9-A365-4019349E87C4}"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1D858FDA-DBF9-43C2-9B09-30097CBD3B36}"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defTabSz="4572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45D6C469-3280-407E-91AD-E0A96777030C}"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DAFEBDF3-3C46-4143-8074-B4729B33C525}"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defTabSz="4572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196FDBC9-D005-43C0-BE96-A6450DE232B7}"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defTabSz="457200" fontAlgn="auto">
              <a:spcBef>
                <a:spcPts val="0"/>
              </a:spcBef>
              <a:spcAft>
                <a:spcPts val="0"/>
              </a:spcAft>
              <a:defRPr>
                <a:latin typeface="+mn-lt"/>
                <a:ea typeface="+mn-ea"/>
                <a:cs typeface="+mn-cs"/>
              </a:defRPr>
            </a:lvl1pPr>
          </a:lstStyle>
          <a:p>
            <a:pPr>
              <a:defRPr/>
            </a:pPr>
            <a:fld id="{6F82ABB0-38E1-4AB9-8934-25141D42B35A}"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defTabSz="4572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457200" fontAlgn="auto">
              <a:spcBef>
                <a:spcPts val="0"/>
              </a:spcBef>
              <a:spcAft>
                <a:spcPts val="0"/>
              </a:spcAft>
              <a:defRPr>
                <a:latin typeface="+mn-lt"/>
                <a:ea typeface="+mn-ea"/>
                <a:cs typeface="+mn-cs"/>
              </a:defRPr>
            </a:lvl1pPr>
          </a:lstStyle>
          <a:p>
            <a:pPr>
              <a:defRPr/>
            </a:pPr>
            <a:fld id="{E2DC72C7-9E19-41B0-8DC1-32106063D93D}"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CD43FD1-3E39-4122-B225-EC9E073EA665}" type="datetime1">
              <a:rPr lang="zh-CN" altLang="en-US" smtClean="0"/>
              <a:t>2021/2/28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F381CCE6-9877-4F17-A759-813AFF42275D}"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FE22F7E3-09C2-4868-B27B-75E217B995BD}"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9E0B7D7-7738-424C-A4B9-D45B4685114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p:txBody>
          <a:bodyPr/>
          <a:lstStyle>
            <a:lvl1pPr>
              <a:defRPr/>
            </a:lvl1pPr>
          </a:lstStyle>
          <a:p>
            <a:pPr>
              <a:defRPr/>
            </a:pPr>
            <a:fld id="{3E9D51AF-6485-4EC4-A67E-42610227FC26}" type="datetime1">
              <a:rPr lang="zh-CN" altLang="en-US" smtClean="0"/>
              <a:t>2021/2/28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74BC558D-B093-4D92-AF75-4713DCD03F7D}"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FC79246-C945-413A-BEDE-477E9B95ADD1}" type="datetime1">
              <a:rPr lang="zh-CN" altLang="en-US" smtClean="0"/>
              <a:t>2021/2/28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961AA341-99F8-4525-8C41-744B8584C58F}"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A8F767C-5864-47CA-88BE-6B28DDF52B94}" type="datetime1">
              <a:rPr lang="zh-CN" altLang="en-US" smtClean="0"/>
              <a:t>2021/2/28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B36459F4-EA15-4C4A-81EF-4D05A79C987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5BBF-6CAD-4D79-8C11-4C9F54F90112}"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65FE4007-D52E-45D7-B1B5-B8F02D6B7A69}"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9020758-C5D9-431E-BADA-06010506207A}" type="datetime1">
              <a:rPr lang="zh-CN" altLang="en-US" smtClean="0"/>
              <a:t>2021/2/28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C05E65E4-0F7D-496A-9886-0963264A90E3}"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1" sz="1200">
                <a:solidFill>
                  <a:schemeClr val="tx1">
                    <a:tint val="75000"/>
                  </a:schemeClr>
                </a:solidFill>
                <a:latin typeface="+mn-lt"/>
                <a:ea typeface="+mn-ea"/>
              </a:defRPr>
            </a:lvl1pPr>
          </a:lstStyle>
          <a:p>
            <a:pPr>
              <a:defRPr/>
            </a:pPr>
            <a:fld id="{4AEB25BC-8225-42EF-9350-D547E62C1458}" type="datetime1">
              <a:rPr lang="zh-CN" altLang="en-US" smtClean="0"/>
              <a:t>2021/2/28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1"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1" sz="1200">
                <a:solidFill>
                  <a:schemeClr val="tx1">
                    <a:tint val="75000"/>
                  </a:schemeClr>
                </a:solidFill>
                <a:latin typeface="+mn-lt"/>
                <a:ea typeface="+mn-ea"/>
              </a:defRPr>
            </a:lvl1pPr>
          </a:lstStyle>
          <a:p>
            <a:pPr>
              <a:defRPr/>
            </a:pPr>
            <a:fld id="{C06E9B37-24E4-470D-A663-E3F083C708A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defTabSz="914400">
              <a:defRPr sz="1200">
                <a:solidFill>
                  <a:srgbClr val="898989"/>
                </a:solidFill>
                <a:latin typeface="Calibri" panose="020F0502020204030204" pitchFamily="34" charset="0"/>
                <a:ea typeface="宋体" panose="02010600030101010101" pitchFamily="2" charset="-122"/>
                <a:cs typeface="宋体" panose="02010600030101010101" pitchFamily="2" charset="-122"/>
              </a:defRPr>
            </a:lvl1pPr>
          </a:lstStyle>
          <a:p>
            <a:pPr>
              <a:defRPr/>
            </a:pPr>
            <a:fld id="{74DC4412-EE9F-4CC4-92F3-5E8A46A2A95A}" type="datetime1">
              <a:rPr lang="zh-CN" altLang="en-US" smtClean="0"/>
              <a:t>2021/2/28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914400" fontAlgn="auto">
              <a:spcBef>
                <a:spcPts val="0"/>
              </a:spcBef>
              <a:spcAft>
                <a:spcPts val="0"/>
              </a:spcAft>
              <a:defRPr sz="1200">
                <a:solidFill>
                  <a:prstClr val="black">
                    <a:tint val="75000"/>
                  </a:prst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defTabSz="914400">
              <a:defRPr sz="1200">
                <a:solidFill>
                  <a:srgbClr val="898989"/>
                </a:solidFill>
                <a:latin typeface="Calibri" panose="020F0502020204030204" pitchFamily="34" charset="0"/>
                <a:ea typeface="宋体" panose="02010600030101010101" pitchFamily="2" charset="-122"/>
                <a:cs typeface="宋体" panose="02010600030101010101" pitchFamily="2" charset="-122"/>
              </a:defRPr>
            </a:lvl1pPr>
          </a:lstStyle>
          <a:p>
            <a:pPr>
              <a:defRPr/>
            </a:pPr>
            <a:fld id="{9034A331-0EA4-4819-A40E-CFB69DBBD86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宋体" panose="02010600030101010101" pitchFamily="2" charset="-122"/>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10.xml.rels><?xml version="1.0" encoding="UTF-8" standalone="yes"?>
<Relationships xmlns="http://schemas.openxmlformats.org/package/2006/relationships"><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tags" Target="../tags/tag114.xml"/><Relationship Id="rId39" Type="http://schemas.openxmlformats.org/officeDocument/2006/relationships/image" Target="../media/image6.png"/><Relationship Id="rId21" Type="http://schemas.openxmlformats.org/officeDocument/2006/relationships/tags" Target="../tags/tag109.xml"/><Relationship Id="rId34" Type="http://schemas.openxmlformats.org/officeDocument/2006/relationships/image" Target="../media/image1.png"/><Relationship Id="rId42" Type="http://schemas.openxmlformats.org/officeDocument/2006/relationships/image" Target="../media/image9.png"/><Relationship Id="rId47" Type="http://schemas.openxmlformats.org/officeDocument/2006/relationships/image" Target="../media/image14.jpeg"/><Relationship Id="rId50" Type="http://schemas.openxmlformats.org/officeDocument/2006/relationships/image" Target="../media/image17.jpeg"/><Relationship Id="rId7" Type="http://schemas.openxmlformats.org/officeDocument/2006/relationships/tags" Target="../tags/tag95.xml"/><Relationship Id="rId2" Type="http://schemas.openxmlformats.org/officeDocument/2006/relationships/tags" Target="../tags/tag90.xml"/><Relationship Id="rId16" Type="http://schemas.openxmlformats.org/officeDocument/2006/relationships/tags" Target="../tags/tag104.xml"/><Relationship Id="rId29" Type="http://schemas.openxmlformats.org/officeDocument/2006/relationships/tags" Target="../tags/tag117.xml"/><Relationship Id="rId11" Type="http://schemas.openxmlformats.org/officeDocument/2006/relationships/tags" Target="../tags/tag99.xml"/><Relationship Id="rId24" Type="http://schemas.openxmlformats.org/officeDocument/2006/relationships/tags" Target="../tags/tag112.xml"/><Relationship Id="rId32" Type="http://schemas.openxmlformats.org/officeDocument/2006/relationships/slideLayout" Target="../slideLayouts/slideLayout13.xml"/><Relationship Id="rId37" Type="http://schemas.openxmlformats.org/officeDocument/2006/relationships/image" Target="../media/image4.png"/><Relationship Id="rId40" Type="http://schemas.openxmlformats.org/officeDocument/2006/relationships/image" Target="../media/image7.png"/><Relationship Id="rId45" Type="http://schemas.openxmlformats.org/officeDocument/2006/relationships/image" Target="../media/image12.jpeg"/><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36" Type="http://schemas.openxmlformats.org/officeDocument/2006/relationships/image" Target="../media/image3.png"/><Relationship Id="rId49" Type="http://schemas.openxmlformats.org/officeDocument/2006/relationships/image" Target="../media/image16.jpeg"/><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tags" Target="../tags/tag119.xml"/><Relationship Id="rId44" Type="http://schemas.openxmlformats.org/officeDocument/2006/relationships/image" Target="../media/image11.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tags" Target="../tags/tag118.xml"/><Relationship Id="rId35" Type="http://schemas.openxmlformats.org/officeDocument/2006/relationships/image" Target="../media/image2.png"/><Relationship Id="rId43" Type="http://schemas.openxmlformats.org/officeDocument/2006/relationships/image" Target="../media/image10.png"/><Relationship Id="rId48" Type="http://schemas.openxmlformats.org/officeDocument/2006/relationships/image" Target="../media/image15.jpeg"/><Relationship Id="rId8" Type="http://schemas.openxmlformats.org/officeDocument/2006/relationships/tags" Target="../tags/tag96.xml"/><Relationship Id="rId3" Type="http://schemas.openxmlformats.org/officeDocument/2006/relationships/tags" Target="../tags/tag91.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33" Type="http://schemas.openxmlformats.org/officeDocument/2006/relationships/notesSlide" Target="../notesSlides/notesSlide6.xml"/><Relationship Id="rId38" Type="http://schemas.openxmlformats.org/officeDocument/2006/relationships/image" Target="../media/image5.png"/><Relationship Id="rId46" Type="http://schemas.openxmlformats.org/officeDocument/2006/relationships/image" Target="../media/image13.jpeg"/><Relationship Id="rId20" Type="http://schemas.openxmlformats.org/officeDocument/2006/relationships/tags" Target="../tags/tag108.xml"/><Relationship Id="rId41" Type="http://schemas.openxmlformats.org/officeDocument/2006/relationships/image" Target="../media/image8.png"/><Relationship Id="rId1" Type="http://schemas.openxmlformats.org/officeDocument/2006/relationships/tags" Target="../tags/tag89.xml"/><Relationship Id="rId6" Type="http://schemas.openxmlformats.org/officeDocument/2006/relationships/tags" Target="../tags/tag94.xml"/></Relationships>
</file>

<file path=ppt/slides/_rels/slide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notesSlide" Target="../notesSlides/notesSlide7.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slideLayout" Target="../slideLayouts/slideLayout13.xml"/><Relationship Id="rId5" Type="http://schemas.openxmlformats.org/officeDocument/2006/relationships/tags" Target="../tags/tag124.xml"/><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notesSlide" Target="../notesSlides/notesSlide8.xml"/><Relationship Id="rId5" Type="http://schemas.openxmlformats.org/officeDocument/2006/relationships/tags" Target="../tags/tag134.xml"/><Relationship Id="rId10" Type="http://schemas.openxmlformats.org/officeDocument/2006/relationships/slideLayout" Target="../slideLayouts/slideLayout13.xml"/><Relationship Id="rId4" Type="http://schemas.openxmlformats.org/officeDocument/2006/relationships/tags" Target="../tags/tag133.xml"/><Relationship Id="rId9" Type="http://schemas.openxmlformats.org/officeDocument/2006/relationships/tags" Target="../tags/tag138.xml"/></Relationships>
</file>

<file path=ppt/slides/_rels/slide13.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1.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notesSlide" Target="../notesSlides/notesSlide9.xml"/><Relationship Id="rId5" Type="http://schemas.openxmlformats.org/officeDocument/2006/relationships/tags" Target="../tags/tag143.xml"/><Relationship Id="rId10" Type="http://schemas.openxmlformats.org/officeDocument/2006/relationships/slideLayout" Target="../slideLayouts/slideLayout13.xml"/><Relationship Id="rId4" Type="http://schemas.openxmlformats.org/officeDocument/2006/relationships/tags" Target="../tags/tag142.xml"/><Relationship Id="rId9" Type="http://schemas.openxmlformats.org/officeDocument/2006/relationships/tags" Target="../tags/tag147.xml"/></Relationships>
</file>

<file path=ppt/slides/_rels/slide14.xml.rels><?xml version="1.0" encoding="UTF-8" standalone="yes"?>
<Relationships xmlns="http://schemas.openxmlformats.org/package/2006/relationships"><Relationship Id="rId8" Type="http://schemas.openxmlformats.org/officeDocument/2006/relationships/tags" Target="../tags/tag155.xml"/><Relationship Id="rId3" Type="http://schemas.openxmlformats.org/officeDocument/2006/relationships/tags" Target="../tags/tag150.xml"/><Relationship Id="rId7" Type="http://schemas.openxmlformats.org/officeDocument/2006/relationships/tags" Target="../tags/tag15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png"/><Relationship Id="rId5" Type="http://schemas.openxmlformats.org/officeDocument/2006/relationships/tags" Target="../tags/tag152.xml"/><Relationship Id="rId10" Type="http://schemas.openxmlformats.org/officeDocument/2006/relationships/slideLayout" Target="../slideLayouts/slideLayout13.xml"/><Relationship Id="rId4" Type="http://schemas.openxmlformats.org/officeDocument/2006/relationships/tags" Target="../tags/tag151.xml"/><Relationship Id="rId9" Type="http://schemas.openxmlformats.org/officeDocument/2006/relationships/tags" Target="../tags/tag156.xml"/></Relationships>
</file>

<file path=ppt/slides/_rels/slide15.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tags" Target="../tags/tag174.xml"/><Relationship Id="rId26" Type="http://schemas.openxmlformats.org/officeDocument/2006/relationships/image" Target="../media/image1.png"/><Relationship Id="rId3" Type="http://schemas.openxmlformats.org/officeDocument/2006/relationships/tags" Target="../tags/tag159.xml"/><Relationship Id="rId21" Type="http://schemas.openxmlformats.org/officeDocument/2006/relationships/tags" Target="../tags/tag177.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5" Type="http://schemas.openxmlformats.org/officeDocument/2006/relationships/slideLayout" Target="../slideLayouts/slideLayout13.xml"/><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tags" Target="../tags/tag180.xml"/><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tags" Target="../tags/tag179.xml"/><Relationship Id="rId10" Type="http://schemas.openxmlformats.org/officeDocument/2006/relationships/tags" Target="../tags/tag166.xml"/><Relationship Id="rId19" Type="http://schemas.openxmlformats.org/officeDocument/2006/relationships/tags" Target="../tags/tag175.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tags" Target="../tags/tag178.xml"/></Relationships>
</file>

<file path=ppt/slides/_rels/slide16.xml.rels><?xml version="1.0" encoding="UTF-8" standalone="yes"?>
<Relationships xmlns="http://schemas.openxmlformats.org/package/2006/relationships"><Relationship Id="rId8" Type="http://schemas.openxmlformats.org/officeDocument/2006/relationships/tags" Target="../tags/tag188.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1.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slideLayout" Target="../slideLayouts/slideLayout13.xml"/><Relationship Id="rId5" Type="http://schemas.openxmlformats.org/officeDocument/2006/relationships/tags" Target="../tags/tag185.xml"/><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s>
</file>

<file path=ppt/slides/_rels/slide17.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notesSlide" Target="../notesSlides/notesSlide10.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slideLayout" Target="../slideLayouts/slideLayout1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5" Type="http://schemas.openxmlformats.org/officeDocument/2006/relationships/image" Target="../media/image18.jpeg"/><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image" Target="../media/image1.png"/><Relationship Id="rId2" Type="http://schemas.openxmlformats.org/officeDocument/2006/relationships/tags" Target="../tags/tag203.xml"/><Relationship Id="rId16" Type="http://schemas.openxmlformats.org/officeDocument/2006/relationships/notesSlide" Target="../notesSlides/notesSlide11.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slideLayout" Target="../slideLayouts/slideLayout13.xml"/><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s>
</file>

<file path=ppt/slides/_rels/slide19.xml.rels><?xml version="1.0" encoding="UTF-8" standalone="yes"?>
<Relationships xmlns="http://schemas.openxmlformats.org/package/2006/relationships"><Relationship Id="rId8" Type="http://schemas.openxmlformats.org/officeDocument/2006/relationships/tags" Target="../tags/tag22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png"/><Relationship Id="rId5" Type="http://schemas.openxmlformats.org/officeDocument/2006/relationships/tags" Target="../tags/tag220.xml"/><Relationship Id="rId10" Type="http://schemas.openxmlformats.org/officeDocument/2006/relationships/slideLayout" Target="../slideLayouts/slideLayout13.xml"/><Relationship Id="rId4" Type="http://schemas.openxmlformats.org/officeDocument/2006/relationships/tags" Target="../tags/tag219.xml"/><Relationship Id="rId9" Type="http://schemas.openxmlformats.org/officeDocument/2006/relationships/tags" Target="../tags/tag224.xml"/></Relationships>
</file>

<file path=ppt/slides/_rels/slide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2.xml"/><Relationship Id="rId5" Type="http://schemas.openxmlformats.org/officeDocument/2006/relationships/tags" Target="../tags/tag14.xml"/><Relationship Id="rId10" Type="http://schemas.openxmlformats.org/officeDocument/2006/relationships/slideLayout" Target="../slideLayouts/slideLayout1.xml"/><Relationship Id="rId4" Type="http://schemas.openxmlformats.org/officeDocument/2006/relationships/tags" Target="../tags/tag13.xml"/><Relationship Id="rId9" Type="http://schemas.openxmlformats.org/officeDocument/2006/relationships/tags" Target="../tags/tag18.xml"/></Relationships>
</file>

<file path=ppt/slides/_rels/slide20.xml.rels><?xml version="1.0" encoding="UTF-8" standalone="yes"?>
<Relationships xmlns="http://schemas.openxmlformats.org/package/2006/relationships"><Relationship Id="rId8" Type="http://schemas.openxmlformats.org/officeDocument/2006/relationships/tags" Target="../tags/tag232.xml"/><Relationship Id="rId3" Type="http://schemas.openxmlformats.org/officeDocument/2006/relationships/tags" Target="../tags/tag227.xml"/><Relationship Id="rId7" Type="http://schemas.openxmlformats.org/officeDocument/2006/relationships/tags" Target="../tags/tag231.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image" Target="../media/image1.png"/><Relationship Id="rId5" Type="http://schemas.openxmlformats.org/officeDocument/2006/relationships/tags" Target="../tags/tag229.xml"/><Relationship Id="rId10" Type="http://schemas.openxmlformats.org/officeDocument/2006/relationships/slideLayout" Target="../slideLayouts/slideLayout13.xml"/><Relationship Id="rId4" Type="http://schemas.openxmlformats.org/officeDocument/2006/relationships/tags" Target="../tags/tag228.xml"/><Relationship Id="rId9" Type="http://schemas.openxmlformats.org/officeDocument/2006/relationships/tags" Target="../tags/tag233.xml"/></Relationships>
</file>

<file path=ppt/slides/_rels/slide21.xml.rels><?xml version="1.0" encoding="UTF-8" standalone="yes"?>
<Relationships xmlns="http://schemas.openxmlformats.org/package/2006/relationships"><Relationship Id="rId8" Type="http://schemas.openxmlformats.org/officeDocument/2006/relationships/tags" Target="../tags/tag241.xml"/><Relationship Id="rId3" Type="http://schemas.openxmlformats.org/officeDocument/2006/relationships/tags" Target="../tags/tag236.xml"/><Relationship Id="rId7" Type="http://schemas.openxmlformats.org/officeDocument/2006/relationships/tags" Target="../tags/tag240.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png"/><Relationship Id="rId5" Type="http://schemas.openxmlformats.org/officeDocument/2006/relationships/tags" Target="../tags/tag238.xml"/><Relationship Id="rId10" Type="http://schemas.openxmlformats.org/officeDocument/2006/relationships/slideLayout" Target="../slideLayouts/slideLayout13.xml"/><Relationship Id="rId4" Type="http://schemas.openxmlformats.org/officeDocument/2006/relationships/tags" Target="../tags/tag237.xml"/><Relationship Id="rId9" Type="http://schemas.openxmlformats.org/officeDocument/2006/relationships/tags" Target="../tags/tag242.xml"/></Relationships>
</file>

<file path=ppt/slides/_rels/slide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notesSlide" Target="../notesSlides/notesSlide3.xml"/><Relationship Id="rId4" Type="http://schemas.openxmlformats.org/officeDocument/2006/relationships/tags" Target="../tags/tag22.xml"/><Relationship Id="rId9"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notesSlide" Target="../notesSlides/notesSlide4.xml"/><Relationship Id="rId5" Type="http://schemas.openxmlformats.org/officeDocument/2006/relationships/tags" Target="../tags/tag31.xml"/><Relationship Id="rId10" Type="http://schemas.openxmlformats.org/officeDocument/2006/relationships/slideLayout" Target="../slideLayouts/slideLayout1.xml"/><Relationship Id="rId4" Type="http://schemas.openxmlformats.org/officeDocument/2006/relationships/tags" Target="../tags/tag30.xml"/><Relationship Id="rId9" Type="http://schemas.openxmlformats.org/officeDocument/2006/relationships/tags" Target="../tags/tag35.xml"/></Relationships>
</file>

<file path=ppt/slides/_rels/slide5.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notesSlide" Target="../notesSlides/notesSlide5.xml"/><Relationship Id="rId5" Type="http://schemas.openxmlformats.org/officeDocument/2006/relationships/tags" Target="../tags/tag40.xml"/><Relationship Id="rId10" Type="http://schemas.openxmlformats.org/officeDocument/2006/relationships/slideLayout" Target="../slideLayouts/slideLayout13.xml"/><Relationship Id="rId4" Type="http://schemas.openxmlformats.org/officeDocument/2006/relationships/tags" Target="../tags/tag39.xml"/><Relationship Id="rId9" Type="http://schemas.openxmlformats.org/officeDocument/2006/relationships/tags" Target="../tags/tag44.xml"/></Relationships>
</file>

<file path=ppt/slides/_rels/slide6.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1.png"/><Relationship Id="rId5" Type="http://schemas.openxmlformats.org/officeDocument/2006/relationships/tags" Target="../tags/tag49.xml"/><Relationship Id="rId10"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tags" Target="../tags/tag53.xml"/></Relationships>
</file>

<file path=ppt/slides/_rels/slide7.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image" Target="../media/image1.png"/><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slideLayout" Target="../slideLayouts/slideLayout1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s>
</file>

<file path=ppt/slides/_rels/slide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1.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slideLayout" Target="../slideLayouts/slideLayout13.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custDataLst>
              <p:tags r:id="rId2"/>
            </p:custDataLst>
          </p:nvPr>
        </p:nvSpPr>
        <p:spPr/>
        <p:txBody>
          <a:bodyPr rtlCol="0">
            <a:normAutofit/>
          </a:bodyPr>
          <a:lstStyle/>
          <a:p>
            <a:pPr eaLnBrk="1" fontAlgn="auto" hangingPunct="1">
              <a:spcAft>
                <a:spcPts val="0"/>
              </a:spcAft>
              <a:buFont typeface="Arial" panose="020B0604020202020204"/>
              <a:buNone/>
              <a:defRPr/>
            </a:pPr>
            <a:endParaRPr kumimoji="1" lang="zh-CN" altLang="en-US"/>
          </a:p>
        </p:txBody>
      </p:sp>
      <p:sp>
        <p:nvSpPr>
          <p:cNvPr id="14339" name="标题 4"/>
          <p:cNvSpPr>
            <a:spLocks noGrp="1"/>
          </p:cNvSpPr>
          <p:nvPr>
            <p:ph type="ctrTitle"/>
            <p:custDataLst>
              <p:tags r:id="rId3"/>
            </p:custDataLst>
          </p:nvPr>
        </p:nvSpPr>
        <p:spPr/>
        <p:txBody>
          <a:bodyPr/>
          <a:lstStyle/>
          <a:p>
            <a:pPr eaLnBrk="1" hangingPunct="1"/>
            <a:endParaRPr kumimoji="1" lang="zh-CN" altLang="en-US"/>
          </a:p>
        </p:txBody>
      </p:sp>
      <p:sp>
        <p:nvSpPr>
          <p:cNvPr id="8" name="Freeform 3"/>
          <p:cNvSpPr/>
          <p:nvPr>
            <p:custDataLst>
              <p:tags r:id="rId4"/>
            </p:custDataLst>
          </p:nvPr>
        </p:nvSpPr>
        <p:spPr>
          <a:xfrm>
            <a:off x="0" y="591820"/>
            <a:ext cx="9144000" cy="5861685"/>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10" name="任意多边形 6"/>
          <p:cNvSpPr/>
          <p:nvPr>
            <p:custDataLst>
              <p:tags r:id="rId5"/>
            </p:custDataLst>
          </p:nvPr>
        </p:nvSpPr>
        <p:spPr>
          <a:xfrm>
            <a:off x="1476375" y="1125538"/>
            <a:ext cx="7058025" cy="914400"/>
          </a:xfrm>
          <a:custGeom>
            <a:avLst/>
            <a:gdLst/>
            <a:ahLst/>
            <a:cxnLst/>
            <a:rect l="0" t="0" r="0" b="0"/>
            <a:pathLst>
              <a:path w="7924801" h="914401">
                <a:moveTo>
                  <a:pt x="0" y="914400"/>
                </a:moveTo>
                <a:lnTo>
                  <a:pt x="0" y="0"/>
                </a:lnTo>
                <a:lnTo>
                  <a:pt x="7924800"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defRPr/>
            </a:pPr>
            <a:endParaRPr lang="zh-CN" altLang="en-US"/>
          </a:p>
        </p:txBody>
      </p:sp>
      <p:sp>
        <p:nvSpPr>
          <p:cNvPr id="11" name="任意多边形 7"/>
          <p:cNvSpPr/>
          <p:nvPr>
            <p:custDataLst>
              <p:tags r:id="rId6"/>
            </p:custDataLst>
          </p:nvPr>
        </p:nvSpPr>
        <p:spPr>
          <a:xfrm>
            <a:off x="2022475" y="3292475"/>
            <a:ext cx="6511925" cy="0"/>
          </a:xfrm>
          <a:custGeom>
            <a:avLst/>
            <a:gdLst/>
            <a:ahLst/>
            <a:cxnLst/>
            <a:rect l="0" t="0" r="0" b="0"/>
            <a:pathLst>
              <a:path w="6511926" h="1">
                <a:moveTo>
                  <a:pt x="0" y="0"/>
                </a:moveTo>
                <a:lnTo>
                  <a:pt x="6511925"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defRPr/>
            </a:pPr>
            <a:endParaRPr lang="zh-CN" altLang="en-US"/>
          </a:p>
        </p:txBody>
      </p:sp>
      <p:sp>
        <p:nvSpPr>
          <p:cNvPr id="14344" name="TextBox 8"/>
          <p:cNvSpPr txBox="1">
            <a:spLocks noChangeArrowheads="1"/>
          </p:cNvSpPr>
          <p:nvPr>
            <p:custDataLst>
              <p:tags r:id="rId7"/>
            </p:custDataLst>
          </p:nvPr>
        </p:nvSpPr>
        <p:spPr bwMode="auto">
          <a:xfrm>
            <a:off x="1981200" y="3681730"/>
            <a:ext cx="636905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dirty="0">
                <a:latin typeface="华光中楷_CNKI" panose="02000500000000000000" charset="-122"/>
                <a:ea typeface="华光中楷_CNKI" panose="02000500000000000000" charset="-122"/>
                <a:cs typeface="华光中楷_CNKI" panose="02000500000000000000" charset="-122"/>
              </a:rPr>
              <a:t>东北大学计算机学院</a:t>
            </a:r>
          </a:p>
          <a:p>
            <a:pPr algn="ctr"/>
            <a:endParaRPr lang="en-US" altLang="zh-CN" sz="2800" dirty="0">
              <a:latin typeface="华光中楷_CNKI" panose="02000500000000000000" charset="-122"/>
              <a:ea typeface="华光中楷_CNKI" panose="02000500000000000000" charset="-122"/>
              <a:cs typeface="华光中楷_CNKI" panose="02000500000000000000" charset="-122"/>
            </a:endParaRPr>
          </a:p>
          <a:p>
            <a:pPr algn="ctr"/>
            <a:r>
              <a:rPr lang="zh-CN" altLang="en-US" sz="2800" dirty="0">
                <a:latin typeface="华光中楷_CNKI" panose="02000500000000000000" charset="-122"/>
                <a:ea typeface="华光中楷_CNKI" panose="02000500000000000000" charset="-122"/>
                <a:cs typeface="华光中楷_CNKI" panose="02000500000000000000" charset="-122"/>
              </a:rPr>
              <a:t>乔百友</a:t>
            </a:r>
            <a:endParaRPr lang="en-US" altLang="zh-CN" sz="2800" dirty="0">
              <a:latin typeface="华光中楷_CNKI" panose="02000500000000000000" charset="-122"/>
              <a:ea typeface="华光中楷_CNKI" panose="02000500000000000000" charset="-122"/>
              <a:cs typeface="华光中楷_CNKI" panose="02000500000000000000" charset="-122"/>
            </a:endParaRPr>
          </a:p>
          <a:p>
            <a:pPr algn="ctr"/>
            <a:r>
              <a:rPr lang="en-US" altLang="zh-CN" sz="2800" dirty="0">
                <a:latin typeface="华光中楷_CNKI" panose="02000500000000000000" charset="-122"/>
                <a:ea typeface="华光中楷_CNKI" panose="02000500000000000000" charset="-122"/>
                <a:cs typeface="华光中楷_CNKI" panose="02000500000000000000" charset="-122"/>
              </a:rPr>
              <a:t>qiaobaiyou@mail.neu.edu.cn</a:t>
            </a:r>
            <a:endParaRPr lang="zh-CN" altLang="en-US" sz="2800" dirty="0">
              <a:latin typeface="华光中楷_CNKI" panose="02000500000000000000" charset="-122"/>
              <a:ea typeface="华光中楷_CNKI" panose="02000500000000000000" charset="-122"/>
              <a:cs typeface="华光中楷_CNKI" panose="02000500000000000000" charset="-122"/>
            </a:endParaRPr>
          </a:p>
        </p:txBody>
      </p:sp>
      <p:sp>
        <p:nvSpPr>
          <p:cNvPr id="2" name="Slide Number Placeholder 1"/>
          <p:cNvSpPr>
            <a:spLocks noGrp="1"/>
          </p:cNvSpPr>
          <p:nvPr>
            <p:ph type="sldNum" sz="quarter" idx="12"/>
            <p:custDataLst>
              <p:tags r:id="rId8"/>
            </p:custDataLst>
          </p:nvPr>
        </p:nvSpPr>
        <p:spPr>
          <a:xfrm>
            <a:off x="102476" y="6350317"/>
            <a:ext cx="733096" cy="365125"/>
          </a:xfrm>
        </p:spPr>
        <p:txBody>
          <a:bodyPr/>
          <a:lstStyle/>
          <a:p>
            <a:pPr>
              <a:defRPr/>
            </a:pPr>
            <a:fld id="{14A1A9E8-97CE-449B-8BB7-7580B6C0D442}" type="slidenum">
              <a:rPr lang="zh-CN" altLang="en-US" smtClean="0"/>
              <a:t>1</a:t>
            </a:fld>
            <a:endParaRPr lang="zh-CN" altLang="en-US"/>
          </a:p>
        </p:txBody>
      </p:sp>
      <p:sp>
        <p:nvSpPr>
          <p:cNvPr id="3" name="TextBox 9"/>
          <p:cNvSpPr txBox="1">
            <a:spLocks noChangeArrowheads="1"/>
          </p:cNvSpPr>
          <p:nvPr>
            <p:custDataLst>
              <p:tags r:id="rId9"/>
            </p:custDataLst>
          </p:nvPr>
        </p:nvSpPr>
        <p:spPr bwMode="auto">
          <a:xfrm>
            <a:off x="2793365" y="1979930"/>
            <a:ext cx="4251960" cy="7694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buClrTx/>
              <a:buSzTx/>
              <a:buFontTx/>
              <a:defRPr/>
            </a:pPr>
            <a:r>
              <a:rPr lang="zh-CN" altLang="en-US" sz="4400" b="1" dirty="0">
                <a:solidFill>
                  <a:srgbClr val="1A9EE9"/>
                </a:solidFill>
                <a:latin typeface="华文琥珀" panose="02010800040101010101" pitchFamily="2" charset="-122"/>
                <a:ea typeface="华文琥珀" panose="02010800040101010101" pitchFamily="2" charset="-122"/>
                <a:cs typeface="+mn-cs"/>
              </a:rPr>
              <a:t>大数据算法</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28575" y="15875"/>
            <a:ext cx="9145905" cy="6841490"/>
            <a:chOff x="-1588" y="-12700"/>
            <a:chExt cx="9146151" cy="6898084"/>
          </a:xfrm>
        </p:grpSpPr>
        <p:sp>
          <p:nvSpPr>
            <p:cNvPr id="11" name="Freeform 3"/>
            <p:cNvSpPr/>
            <p:nvPr>
              <p:custDataLst>
                <p:tags r:id="rId30"/>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31"/>
              </p:custDataLst>
            </p:nvPr>
          </p:nvPicPr>
          <p:blipFill>
            <a:blip r:embed="rId34">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90" name="Line 3"/>
          <p:cNvSpPr>
            <a:spLocks noChangeShapeType="1"/>
          </p:cNvSpPr>
          <p:nvPr>
            <p:custDataLst>
              <p:tags r:id="rId4"/>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5"/>
            </p:custDataLst>
          </p:nvPr>
        </p:nvSpPr>
        <p:spPr bwMode="auto">
          <a:xfrm>
            <a:off x="476250" y="330201"/>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处处皆是大数据</a:t>
            </a:r>
          </a:p>
        </p:txBody>
      </p:sp>
      <p:grpSp>
        <p:nvGrpSpPr>
          <p:cNvPr id="12" name="Group 11"/>
          <p:cNvGrpSpPr/>
          <p:nvPr/>
        </p:nvGrpSpPr>
        <p:grpSpPr>
          <a:xfrm>
            <a:off x="863298" y="1420813"/>
            <a:ext cx="1092761" cy="1976184"/>
            <a:chOff x="929973" y="1694798"/>
            <a:chExt cx="1092761" cy="1976184"/>
          </a:xfrm>
        </p:grpSpPr>
        <p:pic>
          <p:nvPicPr>
            <p:cNvPr id="13" name="Picture 12" descr="Screen shot 2013-01-13 at 5.24.36 PM.png"/>
            <p:cNvPicPr>
              <a:picLocks noChangeAspect="1"/>
            </p:cNvPicPr>
            <p:nvPr>
              <p:custDataLst>
                <p:tags r:id="rId28"/>
              </p:custDataLst>
            </p:nvPr>
          </p:nvPicPr>
          <p:blipFill>
            <a:blip r:embed="rId35">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4" name="TextBox 13"/>
            <p:cNvSpPr txBox="1"/>
            <p:nvPr>
              <p:custDataLst>
                <p:tags r:id="rId29"/>
              </p:custDataLst>
            </p:nvPr>
          </p:nvSpPr>
          <p:spPr>
            <a:xfrm>
              <a:off x="970445" y="3332428"/>
              <a:ext cx="1011815" cy="338554"/>
            </a:xfrm>
            <a:prstGeom prst="rect">
              <a:avLst/>
            </a:prstGeom>
            <a:noFill/>
          </p:spPr>
          <p:txBody>
            <a:bodyPr wrap="none" rtlCol="0">
              <a:spAutoFit/>
            </a:bodyPr>
            <a:lstStyle/>
            <a:p>
              <a:r>
                <a:rPr lang="zh-CN" altLang="en-US" sz="1600" b="1" dirty="0">
                  <a:solidFill>
                    <a:srgbClr val="800000"/>
                  </a:solidFill>
                </a:rPr>
                <a:t>社交网络</a:t>
              </a:r>
              <a:endParaRPr lang="en-US" sz="1600" b="1" dirty="0">
                <a:solidFill>
                  <a:srgbClr val="800000"/>
                </a:solidFill>
              </a:endParaRPr>
            </a:p>
          </p:txBody>
        </p:sp>
      </p:grpSp>
      <p:grpSp>
        <p:nvGrpSpPr>
          <p:cNvPr id="15" name="Group 14"/>
          <p:cNvGrpSpPr/>
          <p:nvPr/>
        </p:nvGrpSpPr>
        <p:grpSpPr>
          <a:xfrm>
            <a:off x="2745212" y="1393445"/>
            <a:ext cx="2588804" cy="2022855"/>
            <a:chOff x="3047431" y="1677257"/>
            <a:chExt cx="2588804" cy="2022855"/>
          </a:xfrm>
        </p:grpSpPr>
        <p:pic>
          <p:nvPicPr>
            <p:cNvPr id="16" name="Picture 15"/>
            <p:cNvPicPr>
              <a:picLocks noChangeAspect="1"/>
            </p:cNvPicPr>
            <p:nvPr>
              <p:custDataLst>
                <p:tags r:id="rId22"/>
              </p:custDataLst>
            </p:nvPr>
          </p:nvPicPr>
          <p:blipFill>
            <a:blip r:embed="rId36"/>
            <a:stretch>
              <a:fillRect/>
            </a:stretch>
          </p:blipFill>
          <p:spPr>
            <a:xfrm>
              <a:off x="4641644" y="1868931"/>
              <a:ext cx="994591" cy="671289"/>
            </a:xfrm>
            <a:prstGeom prst="rect">
              <a:avLst/>
            </a:prstGeom>
          </p:spPr>
        </p:pic>
        <p:pic>
          <p:nvPicPr>
            <p:cNvPr id="17" name="Picture 16"/>
            <p:cNvPicPr>
              <a:picLocks noChangeAspect="1"/>
            </p:cNvPicPr>
            <p:nvPr>
              <p:custDataLst>
                <p:tags r:id="rId23"/>
              </p:custDataLst>
            </p:nvPr>
          </p:nvPicPr>
          <p:blipFill>
            <a:blip r:embed="rId37"/>
            <a:stretch>
              <a:fillRect/>
            </a:stretch>
          </p:blipFill>
          <p:spPr>
            <a:xfrm>
              <a:off x="3841011" y="1868931"/>
              <a:ext cx="800633" cy="671289"/>
            </a:xfrm>
            <a:prstGeom prst="rect">
              <a:avLst/>
            </a:prstGeom>
          </p:spPr>
        </p:pic>
        <p:pic>
          <p:nvPicPr>
            <p:cNvPr id="18" name="Picture 17"/>
            <p:cNvPicPr>
              <a:picLocks noChangeAspect="1"/>
            </p:cNvPicPr>
            <p:nvPr>
              <p:custDataLst>
                <p:tags r:id="rId24"/>
              </p:custDataLst>
            </p:nvPr>
          </p:nvPicPr>
          <p:blipFill>
            <a:blip r:embed="rId38"/>
            <a:stretch>
              <a:fillRect/>
            </a:stretch>
          </p:blipFill>
          <p:spPr>
            <a:xfrm>
              <a:off x="4651715" y="2540220"/>
              <a:ext cx="984520" cy="747822"/>
            </a:xfrm>
            <a:prstGeom prst="rect">
              <a:avLst/>
            </a:prstGeom>
          </p:spPr>
        </p:pic>
        <p:pic>
          <p:nvPicPr>
            <p:cNvPr id="19" name="Picture 18"/>
            <p:cNvPicPr>
              <a:picLocks noChangeAspect="1"/>
            </p:cNvPicPr>
            <p:nvPr>
              <p:custDataLst>
                <p:tags r:id="rId25"/>
              </p:custDataLst>
            </p:nvPr>
          </p:nvPicPr>
          <p:blipFill>
            <a:blip r:embed="rId39"/>
            <a:stretch>
              <a:fillRect/>
            </a:stretch>
          </p:blipFill>
          <p:spPr>
            <a:xfrm>
              <a:off x="3047431" y="1677257"/>
              <a:ext cx="691475" cy="968065"/>
            </a:xfrm>
            <a:prstGeom prst="rect">
              <a:avLst/>
            </a:prstGeom>
          </p:spPr>
        </p:pic>
        <p:pic>
          <p:nvPicPr>
            <p:cNvPr id="20" name="Picture 19"/>
            <p:cNvPicPr>
              <a:picLocks noChangeAspect="1"/>
            </p:cNvPicPr>
            <p:nvPr>
              <p:custDataLst>
                <p:tags r:id="rId26"/>
              </p:custDataLst>
            </p:nvPr>
          </p:nvPicPr>
          <p:blipFill>
            <a:blip r:embed="rId40"/>
            <a:stretch>
              <a:fillRect/>
            </a:stretch>
          </p:blipFill>
          <p:spPr>
            <a:xfrm>
              <a:off x="3492577" y="2540220"/>
              <a:ext cx="1149067" cy="747822"/>
            </a:xfrm>
            <a:prstGeom prst="rect">
              <a:avLst/>
            </a:prstGeom>
          </p:spPr>
        </p:pic>
        <p:sp>
          <p:nvSpPr>
            <p:cNvPr id="21" name="TextBox 20"/>
            <p:cNvSpPr txBox="1"/>
            <p:nvPr>
              <p:custDataLst>
                <p:tags r:id="rId27"/>
              </p:custDataLst>
            </p:nvPr>
          </p:nvSpPr>
          <p:spPr>
            <a:xfrm>
              <a:off x="3841011" y="3361558"/>
              <a:ext cx="1005403" cy="338554"/>
            </a:xfrm>
            <a:prstGeom prst="rect">
              <a:avLst/>
            </a:prstGeom>
            <a:noFill/>
          </p:spPr>
          <p:txBody>
            <a:bodyPr wrap="none" rtlCol="0">
              <a:spAutoFit/>
            </a:bodyPr>
            <a:lstStyle/>
            <a:p>
              <a:r>
                <a:rPr lang="zh-CN" altLang="en-US" sz="1600" b="1" dirty="0">
                  <a:solidFill>
                    <a:schemeClr val="accent4">
                      <a:lumMod val="50000"/>
                    </a:schemeClr>
                  </a:solidFill>
                </a:rPr>
                <a:t>科学仪器</a:t>
              </a:r>
              <a:endParaRPr lang="en-US" sz="1600" b="1" dirty="0">
                <a:solidFill>
                  <a:schemeClr val="accent4">
                    <a:lumMod val="50000"/>
                  </a:schemeClr>
                </a:solidFill>
              </a:endParaRPr>
            </a:p>
          </p:txBody>
        </p:sp>
      </p:grpSp>
      <p:grpSp>
        <p:nvGrpSpPr>
          <p:cNvPr id="22" name="Group 21"/>
          <p:cNvGrpSpPr/>
          <p:nvPr/>
        </p:nvGrpSpPr>
        <p:grpSpPr>
          <a:xfrm>
            <a:off x="6111226" y="1393445"/>
            <a:ext cx="1674523" cy="1145148"/>
            <a:chOff x="6697879" y="1765168"/>
            <a:chExt cx="1674523" cy="1145148"/>
          </a:xfrm>
        </p:grpSpPr>
        <p:pic>
          <p:nvPicPr>
            <p:cNvPr id="23" name="Picture 22"/>
            <p:cNvPicPr>
              <a:picLocks noChangeAspect="1"/>
            </p:cNvPicPr>
            <p:nvPr>
              <p:custDataLst>
                <p:tags r:id="rId19"/>
              </p:custDataLst>
            </p:nvPr>
          </p:nvPicPr>
          <p:blipFill>
            <a:blip r:embed="rId41"/>
            <a:stretch>
              <a:fillRect/>
            </a:stretch>
          </p:blipFill>
          <p:spPr>
            <a:xfrm>
              <a:off x="7575339" y="1765168"/>
              <a:ext cx="797063" cy="797063"/>
            </a:xfrm>
            <a:prstGeom prst="rect">
              <a:avLst/>
            </a:prstGeom>
          </p:spPr>
        </p:pic>
        <p:pic>
          <p:nvPicPr>
            <p:cNvPr id="24" name="Picture 23"/>
            <p:cNvPicPr>
              <a:picLocks noChangeAspect="1"/>
            </p:cNvPicPr>
            <p:nvPr>
              <p:custDataLst>
                <p:tags r:id="rId20"/>
              </p:custDataLst>
            </p:nvPr>
          </p:nvPicPr>
          <p:blipFill>
            <a:blip r:embed="rId42"/>
            <a:stretch>
              <a:fillRect/>
            </a:stretch>
          </p:blipFill>
          <p:spPr>
            <a:xfrm>
              <a:off x="6697879" y="1766568"/>
              <a:ext cx="877460" cy="795663"/>
            </a:xfrm>
            <a:prstGeom prst="rect">
              <a:avLst/>
            </a:prstGeom>
          </p:spPr>
        </p:pic>
        <p:sp>
          <p:nvSpPr>
            <p:cNvPr id="25" name="TextBox 24"/>
            <p:cNvSpPr txBox="1"/>
            <p:nvPr>
              <p:custDataLst>
                <p:tags r:id="rId21"/>
              </p:custDataLst>
            </p:nvPr>
          </p:nvSpPr>
          <p:spPr>
            <a:xfrm>
              <a:off x="6948488" y="2571762"/>
              <a:ext cx="1011815" cy="338554"/>
            </a:xfrm>
            <a:prstGeom prst="rect">
              <a:avLst/>
            </a:prstGeom>
            <a:noFill/>
          </p:spPr>
          <p:txBody>
            <a:bodyPr wrap="none" rtlCol="0">
              <a:spAutoFit/>
            </a:bodyPr>
            <a:lstStyle/>
            <a:p>
              <a:r>
                <a:rPr lang="zh-CN" altLang="en-US" sz="1600" b="1" dirty="0"/>
                <a:t>移动设备</a:t>
              </a:r>
              <a:endParaRPr lang="en-US" sz="1600" dirty="0"/>
            </a:p>
          </p:txBody>
        </p:sp>
      </p:grpSp>
      <p:grpSp>
        <p:nvGrpSpPr>
          <p:cNvPr id="26" name="Group 25"/>
          <p:cNvGrpSpPr/>
          <p:nvPr/>
        </p:nvGrpSpPr>
        <p:grpSpPr>
          <a:xfrm>
            <a:off x="6364896" y="2636416"/>
            <a:ext cx="2127558" cy="997553"/>
            <a:chOff x="6369098" y="3469326"/>
            <a:chExt cx="2127558" cy="997553"/>
          </a:xfrm>
        </p:grpSpPr>
        <p:pic>
          <p:nvPicPr>
            <p:cNvPr id="27" name="Picture 26"/>
            <p:cNvPicPr>
              <a:picLocks noChangeAspect="1"/>
            </p:cNvPicPr>
            <p:nvPr>
              <p:custDataLst>
                <p:tags r:id="rId16"/>
              </p:custDataLst>
            </p:nvPr>
          </p:nvPicPr>
          <p:blipFill>
            <a:blip r:embed="rId43"/>
            <a:stretch>
              <a:fillRect/>
            </a:stretch>
          </p:blipFill>
          <p:spPr>
            <a:xfrm>
              <a:off x="6369098" y="3501410"/>
              <a:ext cx="984502" cy="640989"/>
            </a:xfrm>
            <a:prstGeom prst="rect">
              <a:avLst/>
            </a:prstGeom>
          </p:spPr>
        </p:pic>
        <p:pic>
          <p:nvPicPr>
            <p:cNvPr id="28" name="Picture 27"/>
            <p:cNvPicPr>
              <a:picLocks noChangeAspect="1"/>
            </p:cNvPicPr>
            <p:nvPr>
              <p:custDataLst>
                <p:tags r:id="rId17"/>
              </p:custDataLst>
            </p:nvPr>
          </p:nvPicPr>
          <p:blipFill>
            <a:blip r:embed="rId44"/>
            <a:stretch>
              <a:fillRect/>
            </a:stretch>
          </p:blipFill>
          <p:spPr>
            <a:xfrm>
              <a:off x="7353600" y="3469326"/>
              <a:ext cx="1143056" cy="643377"/>
            </a:xfrm>
            <a:prstGeom prst="rect">
              <a:avLst/>
            </a:prstGeom>
          </p:spPr>
        </p:pic>
        <p:sp>
          <p:nvSpPr>
            <p:cNvPr id="29" name="TextBox 28"/>
            <p:cNvSpPr txBox="1"/>
            <p:nvPr>
              <p:custDataLst>
                <p:tags r:id="rId18"/>
              </p:custDataLst>
            </p:nvPr>
          </p:nvSpPr>
          <p:spPr>
            <a:xfrm>
              <a:off x="6646537" y="4128325"/>
              <a:ext cx="1653940" cy="338554"/>
            </a:xfrm>
            <a:prstGeom prst="rect">
              <a:avLst/>
            </a:prstGeom>
            <a:noFill/>
          </p:spPr>
          <p:txBody>
            <a:bodyPr wrap="square" rtlCol="0">
              <a:spAutoFit/>
            </a:bodyPr>
            <a:lstStyle/>
            <a:p>
              <a:r>
                <a:rPr lang="zh-CN" altLang="en-US" sz="1600" b="1" dirty="0"/>
                <a:t>    传感网</a:t>
              </a:r>
              <a:endParaRPr lang="en-US" sz="1600" b="1" dirty="0"/>
            </a:p>
          </p:txBody>
        </p:sp>
      </p:grpSp>
      <p:pic>
        <p:nvPicPr>
          <p:cNvPr id="30" name="Picture 7" descr="CPZY-0002"/>
          <p:cNvPicPr>
            <a:picLocks noChangeAspect="1" noChangeArrowheads="1"/>
          </p:cNvPicPr>
          <p:nvPr>
            <p:custDataLst>
              <p:tags r:id="rId6"/>
            </p:custDataLst>
          </p:nvPr>
        </p:nvPicPr>
        <p:blipFill>
          <a:blip r:embed="rId45">
            <a:extLst>
              <a:ext uri="{28A0092B-C50C-407E-A947-70E740481C1C}">
                <a14:useLocalDpi xmlns:a14="http://schemas.microsoft.com/office/drawing/2010/main" val="0"/>
              </a:ext>
            </a:extLst>
          </a:blip>
          <a:srcRect/>
          <a:stretch>
            <a:fillRect/>
          </a:stretch>
        </p:blipFill>
        <p:spPr bwMode="auto">
          <a:xfrm>
            <a:off x="152399" y="4113902"/>
            <a:ext cx="1044575" cy="11380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xguang2_054"/>
          <p:cNvPicPr>
            <a:picLocks noChangeAspect="1" noChangeArrowheads="1"/>
          </p:cNvPicPr>
          <p:nvPr>
            <p:custDataLst>
              <p:tags r:id="rId7"/>
            </p:custDataLst>
          </p:nvPr>
        </p:nvPicPr>
        <p:blipFill>
          <a:blip r:embed="rId46">
            <a:extLst>
              <a:ext uri="{28A0092B-C50C-407E-A947-70E740481C1C}">
                <a14:useLocalDpi xmlns:a14="http://schemas.microsoft.com/office/drawing/2010/main" val="0"/>
              </a:ext>
            </a:extLst>
          </a:blip>
          <a:srcRect/>
          <a:stretch>
            <a:fillRect/>
          </a:stretch>
        </p:blipFill>
        <p:spPr bwMode="auto">
          <a:xfrm>
            <a:off x="1214436" y="4053110"/>
            <a:ext cx="1044575" cy="125968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custDataLst>
              <p:tags r:id="rId8"/>
            </p:custDataLst>
          </p:nvPr>
        </p:nvSpPr>
        <p:spPr>
          <a:xfrm>
            <a:off x="840825" y="5395496"/>
            <a:ext cx="1011815" cy="338554"/>
          </a:xfrm>
          <a:prstGeom prst="rect">
            <a:avLst/>
          </a:prstGeom>
          <a:noFill/>
        </p:spPr>
        <p:txBody>
          <a:bodyPr wrap="none" rtlCol="0">
            <a:spAutoFit/>
          </a:bodyPr>
          <a:lstStyle/>
          <a:p>
            <a:r>
              <a:rPr lang="zh-CN" altLang="en-US" sz="1600" b="1" dirty="0">
                <a:solidFill>
                  <a:schemeClr val="accent4">
                    <a:lumMod val="50000"/>
                  </a:schemeClr>
                </a:solidFill>
              </a:rPr>
              <a:t>医疗数据</a:t>
            </a:r>
            <a:endParaRPr lang="en-US" sz="1600" b="1" dirty="0">
              <a:solidFill>
                <a:schemeClr val="accent4">
                  <a:lumMod val="50000"/>
                </a:schemeClr>
              </a:solidFill>
            </a:endParaRPr>
          </a:p>
        </p:txBody>
      </p:sp>
      <p:pic>
        <p:nvPicPr>
          <p:cNvPr id="33" name="Picture 9" descr="20051121174625(2)_200511211747122"/>
          <p:cNvPicPr>
            <a:picLocks noChangeAspect="1" noChangeArrowheads="1"/>
          </p:cNvPicPr>
          <p:nvPr>
            <p:custDataLst>
              <p:tags r:id="rId9"/>
            </p:custDataLst>
          </p:nvPr>
        </p:nvPicPr>
        <p:blipFill>
          <a:blip r:embed="rId47">
            <a:extLst>
              <a:ext uri="{28A0092B-C50C-407E-A947-70E740481C1C}">
                <a14:useLocalDpi xmlns:a14="http://schemas.microsoft.com/office/drawing/2010/main" val="0"/>
              </a:ext>
            </a:extLst>
          </a:blip>
          <a:srcRect/>
          <a:stretch>
            <a:fillRect/>
          </a:stretch>
        </p:blipFill>
        <p:spPr bwMode="auto">
          <a:xfrm>
            <a:off x="2903093" y="4055347"/>
            <a:ext cx="1512094" cy="11342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onnected.retailnetgroup.com/wp-content/uploads/2013/03/Walmart.com-Polaris-Search-Engine-Kosmix1.jpg"/>
          <p:cNvPicPr>
            <a:picLocks noChangeAspect="1" noChangeArrowheads="1"/>
          </p:cNvPicPr>
          <p:nvPr>
            <p:custDataLst>
              <p:tags r:id="rId10"/>
            </p:custDataLst>
          </p:nvPr>
        </p:nvPicPr>
        <p:blipFill>
          <a:blip r:embed="rId48">
            <a:extLst>
              <a:ext uri="{28A0092B-C50C-407E-A947-70E740481C1C}">
                <a14:useLocalDpi xmlns:a14="http://schemas.microsoft.com/office/drawing/2010/main" val="0"/>
              </a:ext>
            </a:extLst>
          </a:blip>
          <a:srcRect/>
          <a:stretch>
            <a:fillRect/>
          </a:stretch>
        </p:blipFill>
        <p:spPr bwMode="auto">
          <a:xfrm>
            <a:off x="4415187" y="3950572"/>
            <a:ext cx="1512359" cy="113426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custDataLst>
              <p:tags r:id="rId11"/>
            </p:custDataLst>
          </p:nvPr>
        </p:nvSpPr>
        <p:spPr>
          <a:xfrm>
            <a:off x="3764891" y="5371267"/>
            <a:ext cx="1011815" cy="338554"/>
          </a:xfrm>
          <a:prstGeom prst="rect">
            <a:avLst/>
          </a:prstGeom>
          <a:noFill/>
        </p:spPr>
        <p:txBody>
          <a:bodyPr wrap="none" rtlCol="0">
            <a:spAutoFit/>
          </a:bodyPr>
          <a:lstStyle/>
          <a:p>
            <a:r>
              <a:rPr lang="zh-CN" altLang="en-US" sz="1600" b="1" dirty="0">
                <a:solidFill>
                  <a:schemeClr val="accent4">
                    <a:lumMod val="50000"/>
                  </a:schemeClr>
                </a:solidFill>
              </a:rPr>
              <a:t>商业数据</a:t>
            </a:r>
            <a:endParaRPr lang="en-US" sz="1600" b="1" dirty="0">
              <a:solidFill>
                <a:schemeClr val="accent4">
                  <a:lumMod val="50000"/>
                </a:schemeClr>
              </a:solidFill>
            </a:endParaRPr>
          </a:p>
        </p:txBody>
      </p:sp>
      <p:pic>
        <p:nvPicPr>
          <p:cNvPr id="35" name="Picture 5" descr="200842195512"/>
          <p:cNvPicPr>
            <a:picLocks noChangeAspect="1" noChangeArrowheads="1"/>
          </p:cNvPicPr>
          <p:nvPr>
            <p:custDataLst>
              <p:tags r:id="rId12"/>
            </p:custDataLst>
          </p:nvPr>
        </p:nvPicPr>
        <p:blipFill>
          <a:blip r:embed="rId49">
            <a:extLst>
              <a:ext uri="{28A0092B-C50C-407E-A947-70E740481C1C}">
                <a14:useLocalDpi xmlns:a14="http://schemas.microsoft.com/office/drawing/2010/main" val="0"/>
              </a:ext>
            </a:extLst>
          </a:blip>
          <a:srcRect/>
          <a:stretch>
            <a:fillRect/>
          </a:stretch>
        </p:blipFill>
        <p:spPr bwMode="auto">
          <a:xfrm>
            <a:off x="7594456" y="3898502"/>
            <a:ext cx="1125535" cy="1263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jingzhou.house.sina.com.cn/images/focus/avater/U3792P832T4D72F248DT20100108150530.jpg"/>
          <p:cNvPicPr>
            <a:picLocks noChangeAspect="1" noChangeArrowheads="1"/>
          </p:cNvPicPr>
          <p:nvPr>
            <p:custDataLst>
              <p:tags r:id="rId13"/>
            </p:custDataLst>
          </p:nvPr>
        </p:nvPicPr>
        <p:blipFill>
          <a:blip r:embed="rId50">
            <a:extLst>
              <a:ext uri="{28A0092B-C50C-407E-A947-70E740481C1C}">
                <a14:useLocalDpi xmlns:a14="http://schemas.microsoft.com/office/drawing/2010/main" val="0"/>
              </a:ext>
            </a:extLst>
          </a:blip>
          <a:srcRect/>
          <a:stretch>
            <a:fillRect/>
          </a:stretch>
        </p:blipFill>
        <p:spPr bwMode="auto">
          <a:xfrm>
            <a:off x="6080685" y="4098575"/>
            <a:ext cx="1513771" cy="10081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custDataLst>
              <p:tags r:id="rId14"/>
            </p:custDataLst>
          </p:nvPr>
        </p:nvSpPr>
        <p:spPr>
          <a:xfrm>
            <a:off x="6881309" y="5395496"/>
            <a:ext cx="1218603" cy="338554"/>
          </a:xfrm>
          <a:prstGeom prst="rect">
            <a:avLst/>
          </a:prstGeom>
          <a:noFill/>
        </p:spPr>
        <p:txBody>
          <a:bodyPr wrap="none" rtlCol="0">
            <a:spAutoFit/>
          </a:bodyPr>
          <a:lstStyle/>
          <a:p>
            <a:r>
              <a:rPr lang="zh-CN" altLang="en-US" sz="1600" b="1" dirty="0">
                <a:solidFill>
                  <a:schemeClr val="accent4">
                    <a:lumMod val="50000"/>
                  </a:schemeClr>
                </a:solidFill>
              </a:rPr>
              <a:t>计算机艺术</a:t>
            </a:r>
            <a:endParaRPr lang="en-US" sz="1600" b="1" dirty="0">
              <a:solidFill>
                <a:schemeClr val="accent4">
                  <a:lumMod val="50000"/>
                </a:schemeClr>
              </a:solidFill>
            </a:endParaRPr>
          </a:p>
        </p:txBody>
      </p:sp>
      <p:sp>
        <p:nvSpPr>
          <p:cNvPr id="2" name="Slide Number Placeholder 1"/>
          <p:cNvSpPr>
            <a:spLocks noGrp="1"/>
          </p:cNvSpPr>
          <p:nvPr>
            <p:ph type="sldNum" sz="quarter" idx="12"/>
            <p:custDataLst>
              <p:tags r:id="rId15"/>
            </p:custDataLst>
          </p:nvPr>
        </p:nvSpPr>
        <p:spPr/>
        <p:txBody>
          <a:bodyPr/>
          <a:lstStyle/>
          <a:p>
            <a:pPr>
              <a:defRPr/>
            </a:pPr>
            <a:fld id="{C5D9BD64-B3C6-40D5-8517-4809D6BFE7BF}" type="slidenum">
              <a:rPr lang="zh-CN" altLang="en-US" smtClean="0"/>
              <a:t>10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heckerboard(across)">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1000"/>
                                        <p:tgtEl>
                                          <p:spTgt spid="1026"/>
                                        </p:tgtEl>
                                      </p:cBhvr>
                                    </p:animEffect>
                                    <p:anim calcmode="lin" valueType="num">
                                      <p:cBhvr>
                                        <p:cTn id="42" dur="1000" fill="hold"/>
                                        <p:tgtEl>
                                          <p:spTgt spid="1026"/>
                                        </p:tgtEl>
                                        <p:attrNameLst>
                                          <p:attrName>ppt_x</p:attrName>
                                        </p:attrNameLst>
                                      </p:cBhvr>
                                      <p:tavLst>
                                        <p:tav tm="0">
                                          <p:val>
                                            <p:strVal val="#ppt_x"/>
                                          </p:val>
                                        </p:tav>
                                        <p:tav tm="100000">
                                          <p:val>
                                            <p:strVal val="#ppt_x"/>
                                          </p:val>
                                        </p:tav>
                                      </p:tavLst>
                                    </p:anim>
                                    <p:anim calcmode="lin" valueType="num">
                                      <p:cBhvr>
                                        <p:cTn id="43" dur="1000" fill="hold"/>
                                        <p:tgtEl>
                                          <p:spTgt spid="102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1000"/>
                                        <p:tgtEl>
                                          <p:spTgt spid="34"/>
                                        </p:tgtEl>
                                      </p:cBhvr>
                                    </p:animEffect>
                                    <p:anim calcmode="lin" valueType="num">
                                      <p:cBhvr>
                                        <p:cTn id="52" dur="1000" fill="hold"/>
                                        <p:tgtEl>
                                          <p:spTgt spid="34"/>
                                        </p:tgtEl>
                                        <p:attrNameLst>
                                          <p:attrName>ppt_x</p:attrName>
                                        </p:attrNameLst>
                                      </p:cBhvr>
                                      <p:tavLst>
                                        <p:tav tm="0">
                                          <p:val>
                                            <p:strVal val="#ppt_x"/>
                                          </p:val>
                                        </p:tav>
                                        <p:tav tm="100000">
                                          <p:val>
                                            <p:strVal val="#ppt_x"/>
                                          </p:val>
                                        </p:tav>
                                      </p:tavLst>
                                    </p:anim>
                                    <p:anim calcmode="lin" valueType="num">
                                      <p:cBhvr>
                                        <p:cTn id="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28"/>
                                        </p:tgtEl>
                                        <p:attrNameLst>
                                          <p:attrName>style.visibility</p:attrName>
                                        </p:attrNameLst>
                                      </p:cBhvr>
                                      <p:to>
                                        <p:strVal val="visible"/>
                                      </p:to>
                                    </p:set>
                                    <p:anim calcmode="lin" valueType="num">
                                      <p:cBhvr additive="base">
                                        <p:cTn id="58" dur="500" fill="hold"/>
                                        <p:tgtEl>
                                          <p:spTgt spid="1028"/>
                                        </p:tgtEl>
                                        <p:attrNameLst>
                                          <p:attrName>ppt_x</p:attrName>
                                        </p:attrNameLst>
                                      </p:cBhvr>
                                      <p:tavLst>
                                        <p:tav tm="0">
                                          <p:val>
                                            <p:strVal val="#ppt_x"/>
                                          </p:val>
                                        </p:tav>
                                        <p:tav tm="100000">
                                          <p:val>
                                            <p:strVal val="#ppt_x"/>
                                          </p:val>
                                        </p:tav>
                                      </p:tavLst>
                                    </p:anim>
                                    <p:anim calcmode="lin" valueType="num">
                                      <p:cBhvr additive="base">
                                        <p:cTn id="59" dur="500" fill="hold"/>
                                        <p:tgtEl>
                                          <p:spTgt spid="1028"/>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fill="hold"/>
                                        <p:tgtEl>
                                          <p:spTgt spid="35"/>
                                        </p:tgtEl>
                                        <p:attrNameLst>
                                          <p:attrName>ppt_x</p:attrName>
                                        </p:attrNameLst>
                                      </p:cBhvr>
                                      <p:tavLst>
                                        <p:tav tm="0">
                                          <p:val>
                                            <p:strVal val="#ppt_x"/>
                                          </p:val>
                                        </p:tav>
                                        <p:tav tm="100000">
                                          <p:val>
                                            <p:strVal val="#ppt_x"/>
                                          </p:val>
                                        </p:tav>
                                      </p:tavLst>
                                    </p:anim>
                                    <p:anim calcmode="lin" valueType="num">
                                      <p:cBhvr additive="base">
                                        <p:cTn id="63" dur="500" fill="hold"/>
                                        <p:tgtEl>
                                          <p:spTgt spid="3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9"/>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90" name="Line 3"/>
          <p:cNvSpPr>
            <a:spLocks noChangeShapeType="1"/>
          </p:cNvSpPr>
          <p:nvPr>
            <p:custDataLst>
              <p:tags r:id="rId4"/>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5"/>
            </p:custDataLst>
          </p:nvPr>
        </p:nvSpPr>
        <p:spPr bwMode="auto">
          <a:xfrm>
            <a:off x="476250" y="330201"/>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大数据的特点</a:t>
            </a:r>
          </a:p>
        </p:txBody>
      </p:sp>
      <p:sp>
        <p:nvSpPr>
          <p:cNvPr id="2" name="Content Placeholder 1"/>
          <p:cNvSpPr>
            <a:spLocks noGrp="1"/>
          </p:cNvSpPr>
          <p:nvPr>
            <p:ph idx="1"/>
            <p:custDataLst>
              <p:tags r:id="rId6"/>
            </p:custDataLst>
          </p:nvPr>
        </p:nvSpPr>
        <p:spPr/>
        <p:txBody>
          <a:bodyPr/>
          <a:lstStyle/>
          <a:p>
            <a:endParaRPr lang="zh-CN" altLang="en-US" dirty="0"/>
          </a:p>
        </p:txBody>
      </p:sp>
      <p:pic>
        <p:nvPicPr>
          <p:cNvPr id="2050" name="Picture 2" descr="http://image20.it168.com/201308_800x800/1550/3a278ff1416503e2.jpg"/>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645801" y="2686050"/>
            <a:ext cx="5155049" cy="23244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custDataLst>
              <p:tags r:id="rId8"/>
            </p:custDataLst>
          </p:nvPr>
        </p:nvSpPr>
        <p:spPr/>
        <p:txBody>
          <a:bodyPr/>
          <a:lstStyle/>
          <a:p>
            <a:pPr>
              <a:defRPr/>
            </a:pPr>
            <a:fld id="{C5D9BD64-B3C6-40D5-8517-4809D6BFE7BF}" type="slidenum">
              <a:rPr lang="zh-CN" altLang="en-US" smtClean="0"/>
              <a:t>11</a:t>
            </a:fld>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预测</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ü"/>
              <a:defRPr/>
            </a:pPr>
            <a:r>
              <a:rPr kumimoji="1" lang="zh-CN" altLang="en-US" sz="1800" b="1" dirty="0">
                <a:solidFill>
                  <a:schemeClr val="accent4"/>
                </a:solidFill>
                <a:latin typeface="黑体" panose="02010609060101010101" pitchFamily="49" charset="-122"/>
                <a:ea typeface="黑体" panose="02010609060101010101" pitchFamily="49" charset="-122"/>
              </a:rPr>
              <a:t>微软研究院的</a:t>
            </a:r>
            <a:r>
              <a:rPr kumimoji="1" lang="en-US" altLang="zh-CN" sz="1800" b="1" dirty="0">
                <a:solidFill>
                  <a:schemeClr val="accent4"/>
                </a:solidFill>
                <a:latin typeface="黑体" panose="02010609060101010101" pitchFamily="49" charset="-122"/>
                <a:ea typeface="黑体" panose="02010609060101010101" pitchFamily="49" charset="-122"/>
              </a:rPr>
              <a:t>David </a:t>
            </a:r>
            <a:r>
              <a:rPr kumimoji="1" lang="en-US" altLang="zh-CN" sz="1800" b="1" dirty="0" err="1">
                <a:solidFill>
                  <a:schemeClr val="accent4"/>
                </a:solidFill>
                <a:latin typeface="黑体" panose="02010609060101010101" pitchFamily="49" charset="-122"/>
                <a:ea typeface="黑体" panose="02010609060101010101" pitchFamily="49" charset="-122"/>
              </a:rPr>
              <a:t>Rothschil</a:t>
            </a:r>
            <a:r>
              <a:rPr kumimoji="1" lang="zh-CN" altLang="en-US" sz="1800" b="1" dirty="0">
                <a:solidFill>
                  <a:schemeClr val="accent4"/>
                </a:solidFill>
                <a:latin typeface="黑体" panose="02010609060101010101" pitchFamily="49" charset="-122"/>
                <a:ea typeface="黑体" panose="02010609060101010101" pitchFamily="49" charset="-122"/>
              </a:rPr>
              <a:t>博士带领的大数据分析团队成功命中</a:t>
            </a:r>
            <a:r>
              <a:rPr kumimoji="1" lang="en-US" altLang="zh-CN" sz="1800" b="1" dirty="0">
                <a:solidFill>
                  <a:schemeClr val="accent4"/>
                </a:solidFill>
                <a:latin typeface="黑体" panose="02010609060101010101" pitchFamily="49" charset="-122"/>
                <a:ea typeface="黑体" panose="02010609060101010101" pitchFamily="49" charset="-122"/>
              </a:rPr>
              <a:t>13</a:t>
            </a:r>
            <a:r>
              <a:rPr kumimoji="1" lang="zh-CN" altLang="en-US" sz="1800" b="1" dirty="0">
                <a:solidFill>
                  <a:schemeClr val="accent4"/>
                </a:solidFill>
                <a:latin typeface="黑体" panose="02010609060101010101" pitchFamily="49" charset="-122"/>
                <a:ea typeface="黑体" panose="02010609060101010101" pitchFamily="49" charset="-122"/>
              </a:rPr>
              <a:t>项大奖</a:t>
            </a:r>
            <a:endParaRPr kumimoji="1" lang="en-US" altLang="zh-CN" sz="18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ü"/>
              <a:defRPr/>
            </a:pPr>
            <a:r>
              <a:rPr kumimoji="1" lang="zh-CN" altLang="en-US" sz="1800" b="1" dirty="0">
                <a:solidFill>
                  <a:schemeClr val="accent4"/>
                </a:solidFill>
                <a:latin typeface="黑体" panose="02010609060101010101" pitchFamily="49" charset="-122"/>
                <a:ea typeface="黑体" panose="02010609060101010101" pitchFamily="49" charset="-122"/>
              </a:rPr>
              <a:t>纽约时报</a:t>
            </a:r>
            <a:r>
              <a:rPr kumimoji="1" lang="en-US" altLang="zh-CN" sz="1800" b="1" dirty="0">
                <a:solidFill>
                  <a:schemeClr val="accent4"/>
                </a:solidFill>
                <a:latin typeface="黑体" panose="02010609060101010101" pitchFamily="49" charset="-122"/>
                <a:ea typeface="黑体" panose="02010609060101010101" pitchFamily="49" charset="-122"/>
              </a:rPr>
              <a:t>FiveThirtyEight</a:t>
            </a:r>
            <a:r>
              <a:rPr kumimoji="1" lang="zh-CN" altLang="en-US" sz="1800" b="1" dirty="0">
                <a:solidFill>
                  <a:schemeClr val="accent4"/>
                </a:solidFill>
                <a:latin typeface="黑体" panose="02010609060101010101" pitchFamily="49" charset="-122"/>
                <a:ea typeface="黑体" panose="02010609060101010101" pitchFamily="49" charset="-122"/>
              </a:rPr>
              <a:t>的博客作者和统计学家</a:t>
            </a:r>
            <a:r>
              <a:rPr kumimoji="1" lang="en-US" altLang="zh-CN" sz="1800" b="1" dirty="0">
                <a:solidFill>
                  <a:schemeClr val="accent4"/>
                </a:solidFill>
                <a:latin typeface="黑体" panose="02010609060101010101" pitchFamily="49" charset="-122"/>
                <a:ea typeface="黑体" panose="02010609060101010101" pitchFamily="49" charset="-122"/>
              </a:rPr>
              <a:t>Nate </a:t>
            </a:r>
            <a:r>
              <a:rPr kumimoji="1" lang="en-US" altLang="zh-CN" sz="1800" b="1" dirty="0" err="1">
                <a:solidFill>
                  <a:schemeClr val="accent4"/>
                </a:solidFill>
                <a:latin typeface="黑体" panose="02010609060101010101" pitchFamily="49" charset="-122"/>
                <a:ea typeface="黑体" panose="02010609060101010101" pitchFamily="49" charset="-122"/>
              </a:rPr>
              <a:t>Silve</a:t>
            </a:r>
            <a:r>
              <a:rPr kumimoji="1" lang="zh-CN" altLang="en-US" sz="1800" b="1" dirty="0">
                <a:solidFill>
                  <a:schemeClr val="accent4"/>
                </a:solidFill>
                <a:latin typeface="黑体" panose="02010609060101010101" pitchFamily="49" charset="-122"/>
                <a:ea typeface="黑体" panose="02010609060101010101" pitchFamily="49" charset="-122"/>
              </a:rPr>
              <a:t>预测奥巴马</a:t>
            </a:r>
            <a:r>
              <a:rPr kumimoji="1" lang="en-US" altLang="zh-CN" sz="1800" b="1" dirty="0">
                <a:solidFill>
                  <a:schemeClr val="accent4"/>
                </a:solidFill>
                <a:latin typeface="黑体" panose="02010609060101010101" pitchFamily="49" charset="-122"/>
                <a:ea typeface="黑体" panose="02010609060101010101" pitchFamily="49" charset="-122"/>
              </a:rPr>
              <a:t>80%</a:t>
            </a:r>
            <a:r>
              <a:rPr kumimoji="1" lang="zh-CN" altLang="en-US" sz="1800" b="1" dirty="0">
                <a:solidFill>
                  <a:schemeClr val="accent4"/>
                </a:solidFill>
                <a:latin typeface="黑体" panose="02010609060101010101" pitchFamily="49" charset="-122"/>
                <a:ea typeface="黑体" panose="02010609060101010101" pitchFamily="49" charset="-122"/>
              </a:rPr>
              <a:t>会赢</a:t>
            </a:r>
            <a:endParaRPr kumimoji="1" lang="en-US" altLang="zh-CN" sz="18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ü"/>
              <a:defRPr/>
            </a:pPr>
            <a:r>
              <a:rPr kumimoji="1" lang="en-US" altLang="zh-CN" sz="1800" b="1" dirty="0">
                <a:solidFill>
                  <a:schemeClr val="accent4"/>
                </a:solidFill>
                <a:latin typeface="黑体" panose="02010609060101010101" pitchFamily="49" charset="-122"/>
                <a:ea typeface="黑体" panose="02010609060101010101" pitchFamily="49" charset="-122"/>
              </a:rPr>
              <a:t>David Rothschild</a:t>
            </a:r>
            <a:r>
              <a:rPr kumimoji="1" lang="zh-CN" altLang="en-US" sz="1800" b="1" dirty="0">
                <a:solidFill>
                  <a:schemeClr val="accent4"/>
                </a:solidFill>
                <a:latin typeface="黑体" panose="02010609060101010101" pitchFamily="49" charset="-122"/>
                <a:ea typeface="黑体" panose="02010609060101010101" pitchFamily="49" charset="-122"/>
              </a:rPr>
              <a:t>带领的分析团队：</a:t>
            </a:r>
            <a:r>
              <a:rPr kumimoji="1" lang="en-US" altLang="zh-CN" sz="1800" b="1" dirty="0">
                <a:solidFill>
                  <a:schemeClr val="accent4"/>
                </a:solidFill>
                <a:latin typeface="黑体" panose="02010609060101010101" pitchFamily="49" charset="-122"/>
                <a:ea typeface="黑体" panose="02010609060101010101" pitchFamily="49" charset="-122"/>
              </a:rPr>
              <a:t>50</a:t>
            </a:r>
            <a:r>
              <a:rPr kumimoji="1" lang="zh-CN" altLang="en-US" sz="1800" b="1" dirty="0">
                <a:solidFill>
                  <a:schemeClr val="accent4"/>
                </a:solidFill>
                <a:latin typeface="黑体" panose="02010609060101010101" pitchFamily="49" charset="-122"/>
                <a:ea typeface="黑体" panose="02010609060101010101" pitchFamily="49" charset="-122"/>
              </a:rPr>
              <a:t>个州的选举，准确率</a:t>
            </a:r>
            <a:r>
              <a:rPr kumimoji="1" lang="en-US" altLang="zh-CN" sz="1800" b="1" dirty="0">
                <a:solidFill>
                  <a:schemeClr val="accent4"/>
                </a:solidFill>
                <a:latin typeface="黑体" panose="02010609060101010101" pitchFamily="49" charset="-122"/>
                <a:ea typeface="黑体" panose="02010609060101010101" pitchFamily="49" charset="-122"/>
              </a:rPr>
              <a:t>98%</a:t>
            </a: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推荐</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ü"/>
              <a:defRPr/>
            </a:pPr>
            <a:r>
              <a:rPr kumimoji="1" lang="zh-CN" altLang="en-US" sz="1800" b="1" dirty="0">
                <a:solidFill>
                  <a:schemeClr val="accent4"/>
                </a:solidFill>
                <a:latin typeface="黑体" panose="02010609060101010101" pitchFamily="49" charset="-122"/>
                <a:ea typeface="黑体" panose="02010609060101010101" pitchFamily="49" charset="-122"/>
              </a:rPr>
              <a:t>沃尔玛利用语义数据进行文本分析、机器学习和同义词挖掘等</a:t>
            </a:r>
            <a:endParaRPr kumimoji="1" lang="en-US" altLang="zh-CN" sz="18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商业情报分析（</a:t>
            </a:r>
            <a:r>
              <a:rPr kumimoji="1" lang="en-US" altLang="zh-CN" sz="2200" b="1" dirty="0">
                <a:solidFill>
                  <a:schemeClr val="accent4"/>
                </a:solidFill>
                <a:latin typeface="黑体" panose="02010609060101010101" pitchFamily="49" charset="-122"/>
                <a:ea typeface="黑体" panose="02010609060101010101" pitchFamily="49" charset="-122"/>
              </a:rPr>
              <a:t>Tesco PLC</a:t>
            </a:r>
            <a:r>
              <a:rPr kumimoji="1" lang="zh-CN" altLang="en-US" sz="2200" b="1" dirty="0">
                <a:solidFill>
                  <a:schemeClr val="accent4"/>
                </a:solidFill>
                <a:latin typeface="黑体" panose="02010609060101010101" pitchFamily="49" charset="-122"/>
                <a:ea typeface="黑体" panose="02010609060101010101" pitchFamily="49" charset="-122"/>
              </a:rPr>
              <a:t>（特易购）和运营效率）</a:t>
            </a:r>
            <a:endParaRPr kumimoji="1" lang="en-US" altLang="zh-CN" sz="16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科学研究（美国能源部项目）</a:t>
            </a: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大数据的应用</a:t>
            </a: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12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anim calcmode="lin" valueType="num">
                                      <p:cBhvr additive="base">
                                        <p:cTn id="11" dur="5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89">
                                            <p:txEl>
                                              <p:pRg st="2" end="2"/>
                                            </p:txEl>
                                          </p:spTgt>
                                        </p:tgtEl>
                                        <p:attrNameLst>
                                          <p:attrName>style.visibility</p:attrName>
                                        </p:attrNameLst>
                                      </p:cBhvr>
                                      <p:to>
                                        <p:strVal val="visible"/>
                                      </p:to>
                                    </p:set>
                                    <p:anim calcmode="lin" valueType="num">
                                      <p:cBhvr additive="base">
                                        <p:cTn id="15"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389">
                                            <p:txEl>
                                              <p:pRg st="3" end="3"/>
                                            </p:txEl>
                                          </p:spTgt>
                                        </p:tgtEl>
                                        <p:attrNameLst>
                                          <p:attrName>style.visibility</p:attrName>
                                        </p:attrNameLst>
                                      </p:cBhvr>
                                      <p:to>
                                        <p:strVal val="visible"/>
                                      </p:to>
                                    </p:set>
                                    <p:anim calcmode="lin" valueType="num">
                                      <p:cBhvr additive="base">
                                        <p:cTn id="19"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xEl>
                                              <p:pRg st="4" end="4"/>
                                            </p:txEl>
                                          </p:spTgt>
                                        </p:tgtEl>
                                        <p:attrNameLst>
                                          <p:attrName>style.visibility</p:attrName>
                                        </p:attrNameLst>
                                      </p:cBhvr>
                                      <p:to>
                                        <p:strVal val="visible"/>
                                      </p:to>
                                    </p:set>
                                    <p:anim calcmode="lin" valueType="num">
                                      <p:cBhvr additive="base">
                                        <p:cTn id="25" dur="5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389">
                                            <p:txEl>
                                              <p:pRg st="5" end="5"/>
                                            </p:txEl>
                                          </p:spTgt>
                                        </p:tgtEl>
                                        <p:attrNameLst>
                                          <p:attrName>style.visibility</p:attrName>
                                        </p:attrNameLst>
                                      </p:cBhvr>
                                      <p:to>
                                        <p:strVal val="visible"/>
                                      </p:to>
                                    </p:set>
                                    <p:anim calcmode="lin" valueType="num">
                                      <p:cBhvr additive="base">
                                        <p:cTn id="29" dur="5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389">
                                            <p:txEl>
                                              <p:pRg st="6" end="6"/>
                                            </p:txEl>
                                          </p:spTgt>
                                        </p:tgtEl>
                                        <p:attrNameLst>
                                          <p:attrName>style.visibility</p:attrName>
                                        </p:attrNameLst>
                                      </p:cBhvr>
                                      <p:to>
                                        <p:strVal val="visible"/>
                                      </p:to>
                                    </p:set>
                                    <p:anim calcmode="lin" valueType="num">
                                      <p:cBhvr additive="base">
                                        <p:cTn id="35" dur="5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8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6389">
                                            <p:txEl>
                                              <p:pRg st="7" end="7"/>
                                            </p:txEl>
                                          </p:spTgt>
                                        </p:tgtEl>
                                        <p:attrNameLst>
                                          <p:attrName>style.visibility</p:attrName>
                                        </p:attrNameLst>
                                      </p:cBhvr>
                                      <p:to>
                                        <p:strVal val="visible"/>
                                      </p:to>
                                    </p:set>
                                    <p:anim calcmode="lin" valueType="num">
                                      <p:cBhvr additive="base">
                                        <p:cTn id="41" dur="5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38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预测</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推荐</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商业情报分析</a:t>
            </a:r>
            <a:endParaRPr kumimoji="1" lang="en-US" altLang="zh-CN" sz="16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科学研究</a:t>
            </a: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34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应用中的大数据算法</a:t>
            </a: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13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9">
                                            <p:txEl>
                                              <p:pRg st="1" end="1"/>
                                            </p:txEl>
                                          </p:spTgt>
                                        </p:tgtEl>
                                        <p:attrNameLst>
                                          <p:attrName>style.visibility</p:attrName>
                                        </p:attrNameLst>
                                      </p:cBhvr>
                                      <p:to>
                                        <p:strVal val="visible"/>
                                      </p:to>
                                    </p:set>
                                    <p:anim calcmode="lin" valueType="num">
                                      <p:cBhvr additive="base">
                                        <p:cTn id="13" dur="5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9">
                                            <p:txEl>
                                              <p:pRg st="2" end="2"/>
                                            </p:txEl>
                                          </p:spTgt>
                                        </p:tgtEl>
                                        <p:attrNameLst>
                                          <p:attrName>style.visibility</p:attrName>
                                        </p:attrNameLst>
                                      </p:cBhvr>
                                      <p:to>
                                        <p:strVal val="visible"/>
                                      </p:to>
                                    </p:set>
                                    <p:anim calcmode="lin" valueType="num">
                                      <p:cBhvr additive="base">
                                        <p:cTn id="19"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xEl>
                                              <p:pRg st="3" end="3"/>
                                            </p:txEl>
                                          </p:spTgt>
                                        </p:tgtEl>
                                        <p:attrNameLst>
                                          <p:attrName>style.visibility</p:attrName>
                                        </p:attrNameLst>
                                      </p:cBhvr>
                                      <p:to>
                                        <p:strVal val="visible"/>
                                      </p:to>
                                    </p:set>
                                    <p:anim calcmode="lin" valueType="num">
                                      <p:cBhvr additive="base">
                                        <p:cTn id="25"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5363"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5376" name="图片 13"/>
            <p:cNvPicPr>
              <a:picLocks noChangeAspect="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Rectangle 2"/>
          <p:cNvSpPr txBox="1">
            <a:spLocks noRot="1" noChangeArrowheads="1"/>
          </p:cNvSpPr>
          <p:nvPr>
            <p:custDataLst>
              <p:tags r:id="rId3"/>
            </p:custDataLst>
          </p:nvPr>
        </p:nvSpPr>
        <p:spPr bwMode="auto">
          <a:xfrm>
            <a:off x="2647950" y="2914449"/>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5366" name="Line 5"/>
          <p:cNvSpPr>
            <a:spLocks noChangeShapeType="1"/>
          </p:cNvSpPr>
          <p:nvPr>
            <p:custDataLst>
              <p:tags r:id="rId4"/>
            </p:custDataLst>
          </p:nvPr>
        </p:nvSpPr>
        <p:spPr bwMode="auto">
          <a:xfrm>
            <a:off x="2178050" y="536575"/>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Box 9"/>
          <p:cNvSpPr txBox="1">
            <a:spLocks noChangeArrowheads="1"/>
          </p:cNvSpPr>
          <p:nvPr>
            <p:custDataLst>
              <p:tags r:id="rId5"/>
            </p:custDataLst>
          </p:nvPr>
        </p:nvSpPr>
        <p:spPr bwMode="auto">
          <a:xfrm>
            <a:off x="3116261" y="846931"/>
            <a:ext cx="27114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tabLst>
                <a:tab pos="2755900" algn="l"/>
              </a:tabLst>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tabLst>
                <a:tab pos="2755900" algn="l"/>
              </a:tabLst>
              <a:defRPr>
                <a:solidFill>
                  <a:schemeClr val="tx1"/>
                </a:solidFill>
                <a:latin typeface="Calibri" panose="020F0502020204030204" pitchFamily="34" charset="0"/>
                <a:ea typeface="宋体" panose="02010600030101010101" pitchFamily="2" charset="-122"/>
              </a:defRPr>
            </a:lvl2pPr>
            <a:lvl3pPr marL="1143000" indent="-228600">
              <a:tabLst>
                <a:tab pos="2755900" algn="l"/>
              </a:tabLst>
              <a:defRPr>
                <a:solidFill>
                  <a:schemeClr val="tx1"/>
                </a:solidFill>
                <a:latin typeface="Calibri" panose="020F0502020204030204" pitchFamily="34" charset="0"/>
                <a:ea typeface="宋体" panose="02010600030101010101" pitchFamily="2" charset="-122"/>
              </a:defRPr>
            </a:lvl3pPr>
            <a:lvl4pPr marL="1600200" indent="-228600">
              <a:tabLst>
                <a:tab pos="2755900" algn="l"/>
              </a:tabLst>
              <a:defRPr>
                <a:solidFill>
                  <a:schemeClr val="tx1"/>
                </a:solidFill>
                <a:latin typeface="Calibri" panose="020F0502020204030204" pitchFamily="34" charset="0"/>
                <a:ea typeface="宋体" panose="02010600030101010101" pitchFamily="2" charset="-122"/>
              </a:defRPr>
            </a:lvl4pPr>
            <a:lvl5pPr marL="2057400" indent="-228600">
              <a:tabLst>
                <a:tab pos="2755900" algn="l"/>
              </a:tabLst>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9pPr>
          </a:lstStyle>
          <a:p>
            <a:pPr defTabSz="914400">
              <a:defRPr/>
            </a:pPr>
            <a:r>
              <a:rPr lang="zh-CN" altLang="en-US" sz="4400" b="1" dirty="0">
                <a:solidFill>
                  <a:schemeClr val="tx2">
                    <a:lumMod val="60000"/>
                    <a:lumOff val="40000"/>
                  </a:schemeClr>
                </a:solidFill>
                <a:latin typeface="黑体" panose="02010609060101010101" pitchFamily="49" charset="-122"/>
                <a:ea typeface="黑体" panose="02010609060101010101" pitchFamily="49" charset="-122"/>
                <a:cs typeface="+mn-cs"/>
              </a:rPr>
              <a:t>本讲内容</a:t>
            </a:r>
          </a:p>
        </p:txBody>
      </p:sp>
      <p:sp>
        <p:nvSpPr>
          <p:cNvPr id="15369" name="TextBox 1"/>
          <p:cNvSpPr txBox="1">
            <a:spLocks noChangeArrowheads="1"/>
          </p:cNvSpPr>
          <p:nvPr>
            <p:custDataLst>
              <p:tags r:id="rId6"/>
            </p:custDataLst>
          </p:nvPr>
        </p:nvSpPr>
        <p:spPr bwMode="auto">
          <a:xfrm>
            <a:off x="1162049" y="2182812"/>
            <a:ext cx="6619875"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400" dirty="0"/>
              <a:t>1.1 </a:t>
            </a:r>
            <a:r>
              <a:rPr lang="zh-CN" altLang="en-US" sz="4400" dirty="0"/>
              <a:t>大数据的定义与特点</a:t>
            </a:r>
            <a:endParaRPr lang="en-US" altLang="zh-CN" sz="4400" dirty="0"/>
          </a:p>
          <a:p>
            <a:r>
              <a:rPr lang="en-US" altLang="zh-CN" sz="4400" b="1" dirty="0"/>
              <a:t>1.2 </a:t>
            </a:r>
            <a:r>
              <a:rPr lang="zh-CN" altLang="en-US" sz="4400" b="1" dirty="0"/>
              <a:t>大数据算法</a:t>
            </a:r>
            <a:endParaRPr lang="en-US" altLang="zh-CN" sz="4400" b="1" dirty="0"/>
          </a:p>
          <a:p>
            <a:r>
              <a:rPr lang="en-US" altLang="zh-CN" sz="4400" dirty="0"/>
              <a:t>1.3 </a:t>
            </a:r>
            <a:r>
              <a:rPr lang="zh-CN" altLang="en-US" sz="4400" dirty="0"/>
              <a:t>大数据算法设计与分析</a:t>
            </a:r>
          </a:p>
          <a:p>
            <a:pPr eaLnBrk="1" hangingPunct="1">
              <a:lnSpc>
                <a:spcPct val="150000"/>
              </a:lnSpc>
            </a:pPr>
            <a:endParaRPr lang="zh-CN" altLang="en-US" sz="2800" dirty="0">
              <a:solidFill>
                <a:srgbClr val="1A9EE9"/>
              </a:solidFill>
              <a:latin typeface="微软雅黑" panose="020B0503020204020204" pitchFamily="34" charset="-122"/>
              <a:ea typeface="微软雅黑" panose="020B0503020204020204" pitchFamily="34" charset="-122"/>
            </a:endParaRP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14</a:t>
            </a:fld>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23"/>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24"/>
              </p:custDataLst>
            </p:nvPr>
          </p:nvPicPr>
          <p:blipFill>
            <a:blip r:embed="rId26">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0" name="Line 3"/>
          <p:cNvSpPr>
            <a:spLocks noChangeShapeType="1"/>
          </p:cNvSpPr>
          <p:nvPr>
            <p:custDataLst>
              <p:tags r:id="rId3"/>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4"/>
            </p:custDataLst>
          </p:nvPr>
        </p:nvSpPr>
        <p:spPr bwMode="auto">
          <a:xfrm>
            <a:off x="476250" y="330201"/>
            <a:ext cx="5570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大数据上问题求解计算问题的过程</a:t>
            </a:r>
          </a:p>
        </p:txBody>
      </p:sp>
      <p:grpSp>
        <p:nvGrpSpPr>
          <p:cNvPr id="13" name="Group 2066"/>
          <p:cNvGrpSpPr/>
          <p:nvPr/>
        </p:nvGrpSpPr>
        <p:grpSpPr bwMode="auto">
          <a:xfrm>
            <a:off x="2838450" y="2377281"/>
            <a:ext cx="2032000" cy="919163"/>
            <a:chOff x="2490" y="1536"/>
            <a:chExt cx="1280" cy="579"/>
          </a:xfrm>
        </p:grpSpPr>
        <p:sp>
          <p:nvSpPr>
            <p:cNvPr id="14" name="Text Box 2056"/>
            <p:cNvSpPr txBox="1">
              <a:spLocks noChangeArrowheads="1"/>
            </p:cNvSpPr>
            <p:nvPr>
              <p:custDataLst>
                <p:tags r:id="rId21"/>
              </p:custDataLst>
            </p:nvPr>
          </p:nvSpPr>
          <p:spPr bwMode="auto">
            <a:xfrm>
              <a:off x="2490" y="1824"/>
              <a:ext cx="1280" cy="291"/>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2400" dirty="0">
                  <a:solidFill>
                    <a:schemeClr val="lt1"/>
                  </a:solidFill>
                  <a:latin typeface="+mn-lt"/>
                  <a:ea typeface="+mn-ea"/>
                </a:rPr>
                <a:t>能行可计算否</a:t>
              </a:r>
            </a:p>
          </p:txBody>
        </p:sp>
        <p:sp>
          <p:nvSpPr>
            <p:cNvPr id="15" name="AutoShape 2062"/>
            <p:cNvSpPr>
              <a:spLocks noChangeArrowheads="1"/>
            </p:cNvSpPr>
            <p:nvPr>
              <p:custDataLst>
                <p:tags r:id="rId22"/>
              </p:custDataLst>
            </p:nvPr>
          </p:nvSpPr>
          <p:spPr bwMode="auto">
            <a:xfrm>
              <a:off x="3024" y="1536"/>
              <a:ext cx="144" cy="288"/>
            </a:xfrm>
            <a:prstGeom prst="downArrow">
              <a:avLst>
                <a:gd name="adj1" fmla="val 50000"/>
                <a:gd name="adj2" fmla="val 50000"/>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grpSp>
        <p:nvGrpSpPr>
          <p:cNvPr id="16" name="Group 2069"/>
          <p:cNvGrpSpPr/>
          <p:nvPr/>
        </p:nvGrpSpPr>
        <p:grpSpPr bwMode="auto">
          <a:xfrm>
            <a:off x="3121026" y="5130007"/>
            <a:ext cx="1416050" cy="919163"/>
            <a:chOff x="2668" y="3408"/>
            <a:chExt cx="892" cy="579"/>
          </a:xfrm>
        </p:grpSpPr>
        <p:sp>
          <p:nvSpPr>
            <p:cNvPr id="17" name="Text Box 2059"/>
            <p:cNvSpPr txBox="1">
              <a:spLocks noChangeArrowheads="1"/>
            </p:cNvSpPr>
            <p:nvPr>
              <p:custDataLst>
                <p:tags r:id="rId19"/>
              </p:custDataLst>
            </p:nvPr>
          </p:nvSpPr>
          <p:spPr bwMode="auto">
            <a:xfrm>
              <a:off x="2668" y="3696"/>
              <a:ext cx="892" cy="291"/>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2400" dirty="0">
                  <a:solidFill>
                    <a:schemeClr val="lt1"/>
                  </a:solidFill>
                  <a:latin typeface="+mn-lt"/>
                  <a:ea typeface="+mn-ea"/>
                </a:rPr>
                <a:t>软件系统</a:t>
              </a:r>
            </a:p>
          </p:txBody>
        </p:sp>
        <p:sp>
          <p:nvSpPr>
            <p:cNvPr id="18" name="AutoShape 2063"/>
            <p:cNvSpPr>
              <a:spLocks noChangeArrowheads="1"/>
            </p:cNvSpPr>
            <p:nvPr>
              <p:custDataLst>
                <p:tags r:id="rId20"/>
              </p:custDataLst>
            </p:nvPr>
          </p:nvSpPr>
          <p:spPr bwMode="auto">
            <a:xfrm>
              <a:off x="3024" y="3408"/>
              <a:ext cx="144" cy="288"/>
            </a:xfrm>
            <a:prstGeom prst="downArrow">
              <a:avLst>
                <a:gd name="adj1" fmla="val 50000"/>
                <a:gd name="adj2" fmla="val 50000"/>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grpSp>
        <p:nvGrpSpPr>
          <p:cNvPr id="19" name="Group 2068"/>
          <p:cNvGrpSpPr/>
          <p:nvPr/>
        </p:nvGrpSpPr>
        <p:grpSpPr bwMode="auto">
          <a:xfrm>
            <a:off x="2200275" y="4215606"/>
            <a:ext cx="3262313" cy="919163"/>
            <a:chOff x="2088" y="2784"/>
            <a:chExt cx="2055" cy="579"/>
          </a:xfrm>
        </p:grpSpPr>
        <p:sp>
          <p:nvSpPr>
            <p:cNvPr id="20" name="Text Box 2058"/>
            <p:cNvSpPr txBox="1">
              <a:spLocks noChangeArrowheads="1"/>
            </p:cNvSpPr>
            <p:nvPr>
              <p:custDataLst>
                <p:tags r:id="rId17"/>
              </p:custDataLst>
            </p:nvPr>
          </p:nvSpPr>
          <p:spPr bwMode="auto">
            <a:xfrm>
              <a:off x="2088" y="3072"/>
              <a:ext cx="2055" cy="291"/>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2400" dirty="0">
                  <a:solidFill>
                    <a:schemeClr val="lt1"/>
                  </a:solidFill>
                  <a:latin typeface="+mn-lt"/>
                  <a:ea typeface="+mn-ea"/>
                </a:rPr>
                <a:t>用计算机语言实现算法</a:t>
              </a:r>
            </a:p>
          </p:txBody>
        </p:sp>
        <p:sp>
          <p:nvSpPr>
            <p:cNvPr id="21" name="AutoShape 2064"/>
            <p:cNvSpPr>
              <a:spLocks noChangeArrowheads="1"/>
            </p:cNvSpPr>
            <p:nvPr>
              <p:custDataLst>
                <p:tags r:id="rId18"/>
              </p:custDataLst>
            </p:nvPr>
          </p:nvSpPr>
          <p:spPr bwMode="auto">
            <a:xfrm>
              <a:off x="3024" y="2784"/>
              <a:ext cx="144" cy="288"/>
            </a:xfrm>
            <a:prstGeom prst="downArrow">
              <a:avLst>
                <a:gd name="adj1" fmla="val 50000"/>
                <a:gd name="adj2" fmla="val 50000"/>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grpSp>
        <p:nvGrpSpPr>
          <p:cNvPr id="22" name="Group 2067"/>
          <p:cNvGrpSpPr/>
          <p:nvPr/>
        </p:nvGrpSpPr>
        <p:grpSpPr bwMode="auto">
          <a:xfrm>
            <a:off x="2668589" y="3291682"/>
            <a:ext cx="2338388" cy="919163"/>
            <a:chOff x="2383" y="2160"/>
            <a:chExt cx="1473" cy="579"/>
          </a:xfrm>
        </p:grpSpPr>
        <p:sp>
          <p:nvSpPr>
            <p:cNvPr id="23" name="Text Box 2057"/>
            <p:cNvSpPr txBox="1">
              <a:spLocks noChangeArrowheads="1"/>
            </p:cNvSpPr>
            <p:nvPr>
              <p:custDataLst>
                <p:tags r:id="rId15"/>
              </p:custDataLst>
            </p:nvPr>
          </p:nvSpPr>
          <p:spPr bwMode="auto">
            <a:xfrm>
              <a:off x="2383" y="2448"/>
              <a:ext cx="1473" cy="291"/>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2400" dirty="0">
                  <a:solidFill>
                    <a:schemeClr val="lt1"/>
                  </a:solidFill>
                  <a:latin typeface="+mn-lt"/>
                  <a:ea typeface="+mn-ea"/>
                </a:rPr>
                <a:t>算法设计与分析</a:t>
              </a:r>
            </a:p>
          </p:txBody>
        </p:sp>
        <p:sp>
          <p:nvSpPr>
            <p:cNvPr id="24" name="AutoShape 2065"/>
            <p:cNvSpPr>
              <a:spLocks noChangeArrowheads="1"/>
            </p:cNvSpPr>
            <p:nvPr>
              <p:custDataLst>
                <p:tags r:id="rId16"/>
              </p:custDataLst>
            </p:nvPr>
          </p:nvSpPr>
          <p:spPr bwMode="auto">
            <a:xfrm>
              <a:off x="3024" y="2160"/>
              <a:ext cx="144" cy="288"/>
            </a:xfrm>
            <a:prstGeom prst="downArrow">
              <a:avLst>
                <a:gd name="adj1" fmla="val 50000"/>
                <a:gd name="adj2" fmla="val 50000"/>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30" name="Rectangle 29"/>
          <p:cNvSpPr/>
          <p:nvPr>
            <p:custDataLst>
              <p:tags r:id="rId5"/>
            </p:custDataLst>
          </p:nvPr>
        </p:nvSpPr>
        <p:spPr>
          <a:xfrm>
            <a:off x="2790826" y="1862931"/>
            <a:ext cx="1955799"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可计算否？</a:t>
            </a:r>
          </a:p>
        </p:txBody>
      </p:sp>
      <p:sp>
        <p:nvSpPr>
          <p:cNvPr id="4" name="Oval 3"/>
          <p:cNvSpPr/>
          <p:nvPr>
            <p:custDataLst>
              <p:tags r:id="rId6"/>
            </p:custDataLst>
          </p:nvPr>
        </p:nvSpPr>
        <p:spPr>
          <a:xfrm>
            <a:off x="2790826" y="908050"/>
            <a:ext cx="2032000" cy="609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50000"/>
                  </a:schemeClr>
                </a:solidFill>
              </a:rPr>
              <a:t>计算问题</a:t>
            </a:r>
          </a:p>
        </p:txBody>
      </p:sp>
      <p:sp>
        <p:nvSpPr>
          <p:cNvPr id="5" name="Down Arrow 4"/>
          <p:cNvSpPr/>
          <p:nvPr>
            <p:custDataLst>
              <p:tags r:id="rId7"/>
            </p:custDataLst>
          </p:nvPr>
        </p:nvSpPr>
        <p:spPr>
          <a:xfrm>
            <a:off x="3657600" y="1517650"/>
            <a:ext cx="282575" cy="345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p:cNvSpPr/>
          <p:nvPr>
            <p:custDataLst>
              <p:tags r:id="rId8"/>
            </p:custDataLst>
          </p:nvPr>
        </p:nvSpPr>
        <p:spPr>
          <a:xfrm>
            <a:off x="400050" y="2760662"/>
            <a:ext cx="1392238" cy="609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50000"/>
                  </a:schemeClr>
                </a:solidFill>
              </a:rPr>
              <a:t>数据量</a:t>
            </a:r>
          </a:p>
        </p:txBody>
      </p:sp>
      <p:sp>
        <p:nvSpPr>
          <p:cNvPr id="34" name="Oval 33"/>
          <p:cNvSpPr/>
          <p:nvPr>
            <p:custDataLst>
              <p:tags r:id="rId9"/>
            </p:custDataLst>
          </p:nvPr>
        </p:nvSpPr>
        <p:spPr>
          <a:xfrm>
            <a:off x="5512415" y="1970194"/>
            <a:ext cx="1069181" cy="609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50000"/>
                  </a:schemeClr>
                </a:solidFill>
              </a:rPr>
              <a:t>资源</a:t>
            </a:r>
            <a:endParaRPr lang="en-US" altLang="zh-CN" b="1" dirty="0">
              <a:solidFill>
                <a:schemeClr val="accent4">
                  <a:lumMod val="50000"/>
                </a:schemeClr>
              </a:solidFill>
            </a:endParaRPr>
          </a:p>
          <a:p>
            <a:pPr algn="ctr"/>
            <a:r>
              <a:rPr lang="zh-CN" altLang="en-US" b="1" dirty="0">
                <a:solidFill>
                  <a:schemeClr val="accent4">
                    <a:lumMod val="50000"/>
                  </a:schemeClr>
                </a:solidFill>
              </a:rPr>
              <a:t>约束</a:t>
            </a:r>
          </a:p>
        </p:txBody>
      </p:sp>
      <p:sp>
        <p:nvSpPr>
          <p:cNvPr id="35" name="Oval 34"/>
          <p:cNvSpPr/>
          <p:nvPr>
            <p:custDataLst>
              <p:tags r:id="rId10"/>
            </p:custDataLst>
          </p:nvPr>
        </p:nvSpPr>
        <p:spPr>
          <a:xfrm>
            <a:off x="7131986" y="2676524"/>
            <a:ext cx="1053306" cy="609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50000"/>
                  </a:schemeClr>
                </a:solidFill>
              </a:rPr>
              <a:t>时间</a:t>
            </a:r>
            <a:endParaRPr lang="en-US" altLang="zh-CN" b="1" dirty="0">
              <a:solidFill>
                <a:schemeClr val="accent4">
                  <a:lumMod val="50000"/>
                </a:schemeClr>
              </a:solidFill>
            </a:endParaRPr>
          </a:p>
          <a:p>
            <a:pPr algn="ctr"/>
            <a:r>
              <a:rPr lang="zh-CN" altLang="en-US" b="1" dirty="0">
                <a:solidFill>
                  <a:schemeClr val="accent4">
                    <a:lumMod val="50000"/>
                  </a:schemeClr>
                </a:solidFill>
              </a:rPr>
              <a:t>约束</a:t>
            </a:r>
          </a:p>
        </p:txBody>
      </p:sp>
      <p:sp>
        <p:nvSpPr>
          <p:cNvPr id="40" name="Down Arrow 39"/>
          <p:cNvSpPr/>
          <p:nvPr>
            <p:custDataLst>
              <p:tags r:id="rId11"/>
            </p:custDataLst>
          </p:nvPr>
        </p:nvSpPr>
        <p:spPr>
          <a:xfrm rot="16200000">
            <a:off x="2216151" y="2612222"/>
            <a:ext cx="282575" cy="9620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Down Arrow 40"/>
          <p:cNvSpPr/>
          <p:nvPr>
            <p:custDataLst>
              <p:tags r:id="rId12"/>
            </p:custDataLst>
          </p:nvPr>
        </p:nvSpPr>
        <p:spPr>
          <a:xfrm rot="5400000">
            <a:off x="5885694" y="1974382"/>
            <a:ext cx="282575" cy="2125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Down Arrow 41"/>
          <p:cNvSpPr/>
          <p:nvPr>
            <p:custDataLst>
              <p:tags r:id="rId13"/>
            </p:custDataLst>
          </p:nvPr>
        </p:nvSpPr>
        <p:spPr>
          <a:xfrm rot="3214745">
            <a:off x="5093064" y="2240056"/>
            <a:ext cx="282575" cy="7316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p:cNvSpPr>
            <a:spLocks noGrp="1"/>
          </p:cNvSpPr>
          <p:nvPr>
            <p:ph type="sldNum" sz="quarter" idx="12"/>
            <p:custDataLst>
              <p:tags r:id="rId14"/>
            </p:custDataLst>
          </p:nvPr>
        </p:nvSpPr>
        <p:spPr/>
        <p:txBody>
          <a:bodyPr/>
          <a:lstStyle/>
          <a:p>
            <a:pPr>
              <a:defRPr/>
            </a:pPr>
            <a:fld id="{C5D9BD64-B3C6-40D5-8517-4809D6BFE7BF}" type="slidenum">
              <a:rPr lang="zh-CN" altLang="en-US" smtClean="0"/>
              <a:t>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0-#ppt_w/2"/>
                                          </p:val>
                                        </p:tav>
                                        <p:tav tm="100000">
                                          <p:val>
                                            <p:strVal val="#ppt_x"/>
                                          </p:val>
                                        </p:tav>
                                      </p:tavLst>
                                    </p:anim>
                                    <p:anim calcmode="lin" valueType="num">
                                      <p:cBhvr additive="base">
                                        <p:cTn id="5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0-#ppt_w/2"/>
                                          </p:val>
                                        </p:tav>
                                        <p:tav tm="100000">
                                          <p:val>
                                            <p:strVal val="#ppt_x"/>
                                          </p:val>
                                        </p:tav>
                                      </p:tavLst>
                                    </p:anim>
                                    <p:anim calcmode="lin" valueType="num">
                                      <p:cBhvr additive="base">
                                        <p:cTn id="5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0-#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animBg="1"/>
      <p:bldP spid="5" grpId="0" animBg="1"/>
      <p:bldP spid="33" grpId="0" animBg="1"/>
      <p:bldP spid="34" grpId="0" animBg="1"/>
      <p:bldP spid="35"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9"/>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0"/>
              </p:custDataLst>
            </p:nvPr>
          </p:nvPicPr>
          <p:blipFill>
            <a:blip r:embed="rId12">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大数据算法的定义</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在给定的</a:t>
            </a:r>
            <a:r>
              <a:rPr kumimoji="1" lang="zh-CN" altLang="en-US" sz="1600" b="1" dirty="0">
                <a:solidFill>
                  <a:srgbClr val="FF0000"/>
                </a:solidFill>
                <a:latin typeface="黑体" panose="02010609060101010101" pitchFamily="49" charset="-122"/>
                <a:ea typeface="黑体" panose="02010609060101010101" pitchFamily="49" charset="-122"/>
              </a:rPr>
              <a:t>资源约束</a:t>
            </a:r>
            <a:r>
              <a:rPr kumimoji="1" lang="zh-CN" altLang="en-US" sz="1600" dirty="0">
                <a:latin typeface="黑体" panose="02010609060101010101" pitchFamily="49" charset="-122"/>
                <a:ea typeface="黑体" panose="02010609060101010101" pitchFamily="49" charset="-122"/>
              </a:rPr>
              <a:t>下，以大数据为输入，在给定</a:t>
            </a:r>
            <a:r>
              <a:rPr kumimoji="1" lang="zh-CN" altLang="en-US" sz="1600" b="1" dirty="0">
                <a:solidFill>
                  <a:srgbClr val="FF0000"/>
                </a:solidFill>
                <a:latin typeface="黑体" panose="02010609060101010101" pitchFamily="49" charset="-122"/>
                <a:ea typeface="黑体" panose="02010609060101010101" pitchFamily="49" charset="-122"/>
              </a:rPr>
              <a:t>时间约束</a:t>
            </a:r>
            <a:r>
              <a:rPr kumimoji="1" lang="zh-CN" altLang="en-US" sz="1600" dirty="0">
                <a:latin typeface="黑体" panose="02010609060101010101" pitchFamily="49" charset="-122"/>
                <a:ea typeface="黑体" panose="02010609060101010101" pitchFamily="49" charset="-122"/>
              </a:rPr>
              <a:t>内可以生成满足给定</a:t>
            </a:r>
            <a:r>
              <a:rPr kumimoji="1" lang="zh-CN" altLang="en-US" sz="1600" b="1" dirty="0">
                <a:solidFill>
                  <a:srgbClr val="FF0000"/>
                </a:solidFill>
                <a:latin typeface="黑体" panose="02010609060101010101" pitchFamily="49" charset="-122"/>
                <a:ea typeface="黑体" panose="02010609060101010101" pitchFamily="49" charset="-122"/>
              </a:rPr>
              <a:t>约束</a:t>
            </a:r>
            <a:r>
              <a:rPr kumimoji="1" lang="zh-CN" altLang="en-US" sz="1600" dirty="0">
                <a:latin typeface="黑体" panose="02010609060101010101" pitchFamily="49" charset="-122"/>
                <a:ea typeface="黑体" panose="02010609060101010101" pitchFamily="49" charset="-122"/>
              </a:rPr>
              <a:t>结果的算法</a:t>
            </a:r>
            <a:r>
              <a:rPr kumimoji="1" lang="zh-CN" altLang="en-US" sz="1600" b="1" dirty="0">
                <a:latin typeface="黑体" panose="02010609060101010101" pitchFamily="49" charset="-122"/>
                <a:ea typeface="黑体" panose="02010609060101010101" pitchFamily="49" charset="-122"/>
              </a:rPr>
              <a:t>。</a:t>
            </a:r>
            <a:endParaRPr kumimoji="1" lang="en-US" altLang="zh-CN" sz="1600" dirty="0"/>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大数据算法可以不是：</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精确算法</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内存算法</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串行算法</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仅在电子计算机上运行的算法</a:t>
            </a:r>
            <a:endParaRPr kumimoji="1" lang="en-US" altLang="zh-CN" sz="1600"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大数据算法不仅是：</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云计算</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en-US" altLang="zh-CN" sz="1600" dirty="0" err="1">
                <a:latin typeface="黑体" panose="02010609060101010101" pitchFamily="49" charset="-122"/>
                <a:ea typeface="黑体" panose="02010609060101010101" pitchFamily="49" charset="-122"/>
              </a:rPr>
              <a:t>MapReduce</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大数据分析和挖掘的算法</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数据库中的算法</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endParaRPr kumimoji="1" lang="en-US" altLang="zh-CN" sz="1600"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endParaRPr kumimoji="1" lang="en-US" altLang="zh-CN" sz="1600" b="1" dirty="0">
              <a:latin typeface="黑体" panose="02010609060101010101" pitchFamily="49" charset="-122"/>
              <a:ea typeface="黑体" panose="02010609060101010101" pitchFamily="49" charset="-122"/>
            </a:endParaRPr>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大数据算法</a:t>
            </a:r>
          </a:p>
        </p:txBody>
      </p:sp>
      <p:sp>
        <p:nvSpPr>
          <p:cNvPr id="3" name="Oval Callout 2"/>
          <p:cNvSpPr/>
          <p:nvPr>
            <p:custDataLst>
              <p:tags r:id="rId7"/>
            </p:custDataLst>
          </p:nvPr>
        </p:nvSpPr>
        <p:spPr>
          <a:xfrm>
            <a:off x="5248274" y="2149475"/>
            <a:ext cx="3429001" cy="1266825"/>
          </a:xfrm>
          <a:prstGeom prst="wedgeEllipseCallout">
            <a:avLst>
              <a:gd name="adj1" fmla="val -73693"/>
              <a:gd name="adj2" fmla="val 60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和“算法设计与分析”课程中算法大不相同</a:t>
            </a:r>
          </a:p>
        </p:txBody>
      </p:sp>
      <p:sp>
        <p:nvSpPr>
          <p:cNvPr id="2" name="Slide Number Placeholder 1"/>
          <p:cNvSpPr>
            <a:spLocks noGrp="1"/>
          </p:cNvSpPr>
          <p:nvPr>
            <p:ph type="sldNum" sz="quarter" idx="12"/>
            <p:custDataLst>
              <p:tags r:id="rId8"/>
            </p:custDataLst>
          </p:nvPr>
        </p:nvSpPr>
        <p:spPr/>
        <p:txBody>
          <a:bodyPr/>
          <a:lstStyle/>
          <a:p>
            <a:pPr>
              <a:defRPr/>
            </a:pPr>
            <a:fld id="{C5D9BD64-B3C6-40D5-8517-4809D6BFE7BF}" type="slidenum">
              <a:rPr lang="zh-CN" altLang="en-US" smtClean="0"/>
              <a:t>16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Effect transition="in" filter="fade">
                                      <p:cBhvr>
                                        <p:cTn id="7" dur="1000"/>
                                        <p:tgtEl>
                                          <p:spTgt spid="16389">
                                            <p:txEl>
                                              <p:pRg st="0" end="0"/>
                                            </p:txEl>
                                          </p:spTgt>
                                        </p:tgtEl>
                                      </p:cBhvr>
                                    </p:animEffect>
                                    <p:anim calcmode="lin" valueType="num">
                                      <p:cBhvr>
                                        <p:cTn id="8" dur="10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9">
                                            <p:txEl>
                                              <p:pRg st="1" end="1"/>
                                            </p:txEl>
                                          </p:spTgt>
                                        </p:tgtEl>
                                        <p:attrNameLst>
                                          <p:attrName>style.visibility</p:attrName>
                                        </p:attrNameLst>
                                      </p:cBhvr>
                                      <p:to>
                                        <p:strVal val="visible"/>
                                      </p:to>
                                    </p:set>
                                    <p:animEffect transition="in" filter="fade">
                                      <p:cBhvr>
                                        <p:cTn id="14" dur="1000"/>
                                        <p:tgtEl>
                                          <p:spTgt spid="16389">
                                            <p:txEl>
                                              <p:pRg st="1" end="1"/>
                                            </p:txEl>
                                          </p:spTgt>
                                        </p:tgtEl>
                                      </p:cBhvr>
                                    </p:animEffect>
                                    <p:anim calcmode="lin" valueType="num">
                                      <p:cBhvr>
                                        <p:cTn id="15" dur="10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3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389">
                                            <p:txEl>
                                              <p:pRg st="2" end="2"/>
                                            </p:txEl>
                                          </p:spTgt>
                                        </p:tgtEl>
                                        <p:attrNameLst>
                                          <p:attrName>style.visibility</p:attrName>
                                        </p:attrNameLst>
                                      </p:cBhvr>
                                      <p:to>
                                        <p:strVal val="visible"/>
                                      </p:to>
                                    </p:set>
                                    <p:animEffect transition="in" filter="fade">
                                      <p:cBhvr>
                                        <p:cTn id="21" dur="1000"/>
                                        <p:tgtEl>
                                          <p:spTgt spid="16389">
                                            <p:txEl>
                                              <p:pRg st="2" end="2"/>
                                            </p:txEl>
                                          </p:spTgt>
                                        </p:tgtEl>
                                      </p:cBhvr>
                                    </p:animEffect>
                                    <p:anim calcmode="lin" valueType="num">
                                      <p:cBhvr>
                                        <p:cTn id="22" dur="10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38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389">
                                            <p:txEl>
                                              <p:pRg st="3" end="3"/>
                                            </p:txEl>
                                          </p:spTgt>
                                        </p:tgtEl>
                                        <p:attrNameLst>
                                          <p:attrName>style.visibility</p:attrName>
                                        </p:attrNameLst>
                                      </p:cBhvr>
                                      <p:to>
                                        <p:strVal val="visible"/>
                                      </p:to>
                                    </p:set>
                                    <p:animEffect transition="in" filter="fade">
                                      <p:cBhvr>
                                        <p:cTn id="28" dur="1000"/>
                                        <p:tgtEl>
                                          <p:spTgt spid="16389">
                                            <p:txEl>
                                              <p:pRg st="3" end="3"/>
                                            </p:txEl>
                                          </p:spTgt>
                                        </p:tgtEl>
                                      </p:cBhvr>
                                    </p:animEffect>
                                    <p:anim calcmode="lin" valueType="num">
                                      <p:cBhvr>
                                        <p:cTn id="29" dur="10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38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389">
                                            <p:txEl>
                                              <p:pRg st="4" end="4"/>
                                            </p:txEl>
                                          </p:spTgt>
                                        </p:tgtEl>
                                        <p:attrNameLst>
                                          <p:attrName>style.visibility</p:attrName>
                                        </p:attrNameLst>
                                      </p:cBhvr>
                                      <p:to>
                                        <p:strVal val="visible"/>
                                      </p:to>
                                    </p:set>
                                    <p:animEffect transition="in" filter="fade">
                                      <p:cBhvr>
                                        <p:cTn id="35" dur="1000"/>
                                        <p:tgtEl>
                                          <p:spTgt spid="16389">
                                            <p:txEl>
                                              <p:pRg st="4" end="4"/>
                                            </p:txEl>
                                          </p:spTgt>
                                        </p:tgtEl>
                                      </p:cBhvr>
                                    </p:animEffect>
                                    <p:anim calcmode="lin" valueType="num">
                                      <p:cBhvr>
                                        <p:cTn id="36" dur="10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38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389">
                                            <p:txEl>
                                              <p:pRg st="5" end="5"/>
                                            </p:txEl>
                                          </p:spTgt>
                                        </p:tgtEl>
                                        <p:attrNameLst>
                                          <p:attrName>style.visibility</p:attrName>
                                        </p:attrNameLst>
                                      </p:cBhvr>
                                      <p:to>
                                        <p:strVal val="visible"/>
                                      </p:to>
                                    </p:set>
                                    <p:animEffect transition="in" filter="fade">
                                      <p:cBhvr>
                                        <p:cTn id="42" dur="1000"/>
                                        <p:tgtEl>
                                          <p:spTgt spid="16389">
                                            <p:txEl>
                                              <p:pRg st="5" end="5"/>
                                            </p:txEl>
                                          </p:spTgt>
                                        </p:tgtEl>
                                      </p:cBhvr>
                                    </p:animEffect>
                                    <p:anim calcmode="lin" valueType="num">
                                      <p:cBhvr>
                                        <p:cTn id="43" dur="10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38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389">
                                            <p:txEl>
                                              <p:pRg st="6" end="6"/>
                                            </p:txEl>
                                          </p:spTgt>
                                        </p:tgtEl>
                                        <p:attrNameLst>
                                          <p:attrName>style.visibility</p:attrName>
                                        </p:attrNameLst>
                                      </p:cBhvr>
                                      <p:to>
                                        <p:strVal val="visible"/>
                                      </p:to>
                                    </p:set>
                                    <p:animEffect transition="in" filter="fade">
                                      <p:cBhvr>
                                        <p:cTn id="49" dur="1000"/>
                                        <p:tgtEl>
                                          <p:spTgt spid="16389">
                                            <p:txEl>
                                              <p:pRg st="6" end="6"/>
                                            </p:txEl>
                                          </p:spTgt>
                                        </p:tgtEl>
                                      </p:cBhvr>
                                    </p:animEffect>
                                    <p:anim calcmode="lin" valueType="num">
                                      <p:cBhvr>
                                        <p:cTn id="50" dur="10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38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6389">
                                            <p:txEl>
                                              <p:pRg st="7" end="7"/>
                                            </p:txEl>
                                          </p:spTgt>
                                        </p:tgtEl>
                                        <p:attrNameLst>
                                          <p:attrName>style.visibility</p:attrName>
                                        </p:attrNameLst>
                                      </p:cBhvr>
                                      <p:to>
                                        <p:strVal val="visible"/>
                                      </p:to>
                                    </p:set>
                                    <p:animEffect transition="in" filter="fade">
                                      <p:cBhvr>
                                        <p:cTn id="62" dur="1000"/>
                                        <p:tgtEl>
                                          <p:spTgt spid="16389">
                                            <p:txEl>
                                              <p:pRg st="7" end="7"/>
                                            </p:txEl>
                                          </p:spTgt>
                                        </p:tgtEl>
                                      </p:cBhvr>
                                    </p:animEffect>
                                    <p:anim calcmode="lin" valueType="num">
                                      <p:cBhvr>
                                        <p:cTn id="63" dur="10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1638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6389">
                                            <p:txEl>
                                              <p:pRg st="8" end="8"/>
                                            </p:txEl>
                                          </p:spTgt>
                                        </p:tgtEl>
                                        <p:attrNameLst>
                                          <p:attrName>style.visibility</p:attrName>
                                        </p:attrNameLst>
                                      </p:cBhvr>
                                      <p:to>
                                        <p:strVal val="visible"/>
                                      </p:to>
                                    </p:set>
                                    <p:animEffect transition="in" filter="fade">
                                      <p:cBhvr>
                                        <p:cTn id="69" dur="1000"/>
                                        <p:tgtEl>
                                          <p:spTgt spid="16389">
                                            <p:txEl>
                                              <p:pRg st="8" end="8"/>
                                            </p:txEl>
                                          </p:spTgt>
                                        </p:tgtEl>
                                      </p:cBhvr>
                                    </p:animEffect>
                                    <p:anim calcmode="lin" valueType="num">
                                      <p:cBhvr>
                                        <p:cTn id="70" dur="1000" fill="hold"/>
                                        <p:tgtEl>
                                          <p:spTgt spid="16389">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1638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6389">
                                            <p:txEl>
                                              <p:pRg st="9" end="9"/>
                                            </p:txEl>
                                          </p:spTgt>
                                        </p:tgtEl>
                                        <p:attrNameLst>
                                          <p:attrName>style.visibility</p:attrName>
                                        </p:attrNameLst>
                                      </p:cBhvr>
                                      <p:to>
                                        <p:strVal val="visible"/>
                                      </p:to>
                                    </p:set>
                                    <p:animEffect transition="in" filter="fade">
                                      <p:cBhvr>
                                        <p:cTn id="76" dur="1000"/>
                                        <p:tgtEl>
                                          <p:spTgt spid="16389">
                                            <p:txEl>
                                              <p:pRg st="9" end="9"/>
                                            </p:txEl>
                                          </p:spTgt>
                                        </p:tgtEl>
                                      </p:cBhvr>
                                    </p:animEffect>
                                    <p:anim calcmode="lin" valueType="num">
                                      <p:cBhvr>
                                        <p:cTn id="77" dur="1000" fill="hold"/>
                                        <p:tgtEl>
                                          <p:spTgt spid="16389">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1638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6389">
                                            <p:txEl>
                                              <p:pRg st="10" end="10"/>
                                            </p:txEl>
                                          </p:spTgt>
                                        </p:tgtEl>
                                        <p:attrNameLst>
                                          <p:attrName>style.visibility</p:attrName>
                                        </p:attrNameLst>
                                      </p:cBhvr>
                                      <p:to>
                                        <p:strVal val="visible"/>
                                      </p:to>
                                    </p:set>
                                    <p:animEffect transition="in" filter="fade">
                                      <p:cBhvr>
                                        <p:cTn id="83" dur="1000"/>
                                        <p:tgtEl>
                                          <p:spTgt spid="16389">
                                            <p:txEl>
                                              <p:pRg st="10" end="10"/>
                                            </p:txEl>
                                          </p:spTgt>
                                        </p:tgtEl>
                                      </p:cBhvr>
                                    </p:animEffect>
                                    <p:anim calcmode="lin" valueType="num">
                                      <p:cBhvr>
                                        <p:cTn id="84" dur="1000" fill="hold"/>
                                        <p:tgtEl>
                                          <p:spTgt spid="16389">
                                            <p:txEl>
                                              <p:pRg st="10" end="10"/>
                                            </p:txEl>
                                          </p:spTgt>
                                        </p:tgtEl>
                                        <p:attrNameLst>
                                          <p:attrName>ppt_x</p:attrName>
                                        </p:attrNameLst>
                                      </p:cBhvr>
                                      <p:tavLst>
                                        <p:tav tm="0">
                                          <p:val>
                                            <p:strVal val="#ppt_x"/>
                                          </p:val>
                                        </p:tav>
                                        <p:tav tm="100000">
                                          <p:val>
                                            <p:strVal val="#ppt_x"/>
                                          </p:val>
                                        </p:tav>
                                      </p:tavLst>
                                    </p:anim>
                                    <p:anim calcmode="lin" valueType="num">
                                      <p:cBhvr>
                                        <p:cTn id="85" dur="1000" fill="hold"/>
                                        <p:tgtEl>
                                          <p:spTgt spid="1638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6389">
                                            <p:txEl>
                                              <p:pRg st="11" end="11"/>
                                            </p:txEl>
                                          </p:spTgt>
                                        </p:tgtEl>
                                        <p:attrNameLst>
                                          <p:attrName>style.visibility</p:attrName>
                                        </p:attrNameLst>
                                      </p:cBhvr>
                                      <p:to>
                                        <p:strVal val="visible"/>
                                      </p:to>
                                    </p:set>
                                    <p:animEffect transition="in" filter="fade">
                                      <p:cBhvr>
                                        <p:cTn id="90" dur="1000"/>
                                        <p:tgtEl>
                                          <p:spTgt spid="16389">
                                            <p:txEl>
                                              <p:pRg st="11" end="11"/>
                                            </p:txEl>
                                          </p:spTgt>
                                        </p:tgtEl>
                                      </p:cBhvr>
                                    </p:animEffect>
                                    <p:anim calcmode="lin" valueType="num">
                                      <p:cBhvr>
                                        <p:cTn id="91" dur="1000" fill="hold"/>
                                        <p:tgtEl>
                                          <p:spTgt spid="16389">
                                            <p:txEl>
                                              <p:pRg st="11" end="11"/>
                                            </p:txEl>
                                          </p:spTgt>
                                        </p:tgtEl>
                                        <p:attrNameLst>
                                          <p:attrName>ppt_x</p:attrName>
                                        </p:attrNameLst>
                                      </p:cBhvr>
                                      <p:tavLst>
                                        <p:tav tm="0">
                                          <p:val>
                                            <p:strVal val="#ppt_x"/>
                                          </p:val>
                                        </p:tav>
                                        <p:tav tm="100000">
                                          <p:val>
                                            <p:strVal val="#ppt_x"/>
                                          </p:val>
                                        </p:tav>
                                      </p:tavLst>
                                    </p:anim>
                                    <p:anim calcmode="lin" valueType="num">
                                      <p:cBhvr>
                                        <p:cTn id="92" dur="1000" fill="hold"/>
                                        <p:tgtEl>
                                          <p:spTgt spid="1638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uiExpand="1" build="p"/>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10"/>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90" name="Line 3"/>
          <p:cNvSpPr>
            <a:spLocks noChangeShapeType="1"/>
          </p:cNvSpPr>
          <p:nvPr>
            <p:custDataLst>
              <p:tags r:id="rId4"/>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5"/>
            </p:custDataLst>
          </p:nvPr>
        </p:nvSpPr>
        <p:spPr bwMode="auto">
          <a:xfrm>
            <a:off x="476250" y="330201"/>
            <a:ext cx="4493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大数据的特点与大数据算法</a:t>
            </a:r>
          </a:p>
        </p:txBody>
      </p:sp>
      <p:sp>
        <p:nvSpPr>
          <p:cNvPr id="2" name="Content Placeholder 1"/>
          <p:cNvSpPr>
            <a:spLocks noGrp="1"/>
          </p:cNvSpPr>
          <p:nvPr>
            <p:ph idx="1"/>
            <p:custDataLst>
              <p:tags r:id="rId6"/>
            </p:custDataLst>
          </p:nvPr>
        </p:nvSpPr>
        <p:spPr/>
        <p:txBody>
          <a:bodyPr/>
          <a:lstStyle/>
          <a:p>
            <a:endParaRPr lang="zh-CN" altLang="en-US" dirty="0"/>
          </a:p>
        </p:txBody>
      </p:sp>
      <p:pic>
        <p:nvPicPr>
          <p:cNvPr id="2050" name="Picture 2" descr="http://image20.it168.com/201308_800x800/1550/3a278ff1416503e2.jp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1645801" y="2686050"/>
            <a:ext cx="5155049" cy="23244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custDataLst>
              <p:tags r:id="rId8"/>
            </p:custDataLst>
          </p:nvPr>
        </p:nvSpPr>
        <p:spPr>
          <a:xfrm>
            <a:off x="1234202" y="2238374"/>
            <a:ext cx="6076950" cy="1609885"/>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lide Number Placeholder 3"/>
          <p:cNvSpPr>
            <a:spLocks noGrp="1"/>
          </p:cNvSpPr>
          <p:nvPr>
            <p:ph type="sldNum" sz="quarter" idx="12"/>
            <p:custDataLst>
              <p:tags r:id="rId9"/>
            </p:custDataLst>
          </p:nvPr>
        </p:nvSpPr>
        <p:spPr/>
        <p:txBody>
          <a:bodyPr/>
          <a:lstStyle/>
          <a:p>
            <a:pPr>
              <a:defRPr/>
            </a:pPr>
            <a:fld id="{C5D9BD64-B3C6-40D5-8517-4809D6BFE7BF}" type="slidenum">
              <a:rPr lang="zh-CN" altLang="en-US" smtClean="0"/>
              <a:t>17</a:t>
            </a:fld>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73831" y="92075"/>
            <a:ext cx="9145588" cy="6897688"/>
            <a:chOff x="-1588" y="-12700"/>
            <a:chExt cx="9146151" cy="6898084"/>
          </a:xfrm>
        </p:grpSpPr>
        <p:sp>
          <p:nvSpPr>
            <p:cNvPr id="11" name="Freeform 3"/>
            <p:cNvSpPr/>
            <p:nvPr>
              <p:custDataLst>
                <p:tags r:id="rId13"/>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4"/>
              </p:custDataLst>
            </p:nvPr>
          </p:nvPicPr>
          <p:blipFill>
            <a:blip r:embed="rId17">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访问全部数据时间过长</a:t>
            </a:r>
            <a:r>
              <a:rPr kumimoji="1" lang="en-US" altLang="zh-CN" sz="2200" b="1" dirty="0">
                <a:solidFill>
                  <a:schemeClr val="tx2"/>
                </a:solidFill>
                <a:latin typeface="黑体" panose="02010609060101010101" pitchFamily="49" charset="-122"/>
                <a:ea typeface="黑体" panose="02010609060101010101" pitchFamily="49" charset="-122"/>
              </a:rPr>
              <a:t> </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读取部分数据</a:t>
            </a:r>
            <a:endParaRPr kumimoji="1" lang="en-US" altLang="zh-CN" sz="1600"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数据难于放入内存计算</a:t>
            </a:r>
            <a:endParaRPr kumimoji="1" lang="en-US" altLang="zh-CN" sz="20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将数据存储到磁盘上</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仅基于少量数据进行计算</a:t>
            </a:r>
            <a:endParaRPr kumimoji="1" lang="en-US" altLang="zh-CN" sz="1600"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en-US" altLang="zh-CN" sz="2200" b="1" dirty="0">
                <a:solidFill>
                  <a:schemeClr val="accent4"/>
                </a:solidFill>
                <a:latin typeface="黑体" panose="02010609060101010101" pitchFamily="49" charset="-122"/>
                <a:ea typeface="黑体" panose="02010609060101010101" pitchFamily="49" charset="-122"/>
              </a:rPr>
              <a:t> </a:t>
            </a:r>
            <a:r>
              <a:rPr kumimoji="1" lang="zh-CN" altLang="en-US" sz="2200" b="1" dirty="0">
                <a:solidFill>
                  <a:schemeClr val="accent4"/>
                </a:solidFill>
                <a:latin typeface="黑体" panose="02010609060101010101" pitchFamily="49" charset="-122"/>
                <a:ea typeface="黑体" panose="02010609060101010101" pitchFamily="49" charset="-122"/>
              </a:rPr>
              <a:t>单个计算机难以保存全部数据，计算需要整体数据</a:t>
            </a:r>
            <a:endParaRPr kumimoji="1" lang="en-US" altLang="zh-CN" sz="2000" b="1" dirty="0">
              <a:solidFill>
                <a:schemeClr val="tx2"/>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并行处理</a:t>
            </a:r>
            <a:endParaRPr kumimoji="1" lang="en-US" altLang="zh-CN" sz="1600"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计算机计算能力不足或知识不足</a:t>
            </a:r>
            <a:endParaRPr kumimoji="1" lang="en-US" altLang="zh-CN" sz="2200" b="1" dirty="0">
              <a:solidFill>
                <a:schemeClr val="accent4"/>
              </a:solidFill>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r>
              <a:rPr kumimoji="1" lang="zh-CN" altLang="en-US" sz="1600" dirty="0">
                <a:latin typeface="黑体" panose="02010609060101010101" pitchFamily="49" charset="-122"/>
                <a:ea typeface="黑体" panose="02010609060101010101" pitchFamily="49" charset="-122"/>
              </a:rPr>
              <a:t>人来帮忙</a:t>
            </a:r>
            <a:endParaRPr kumimoji="1" lang="en-US" altLang="zh-CN" sz="160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Ø"/>
              <a:defRPr/>
            </a:pPr>
            <a:endParaRPr kumimoji="1" lang="en-US" altLang="zh-CN" sz="1600" dirty="0">
              <a:latin typeface="黑体" panose="02010609060101010101" pitchFamily="49" charset="-122"/>
              <a:ea typeface="黑体" panose="02010609060101010101" pitchFamily="49" charset="-122"/>
            </a:endParaRPr>
          </a:p>
          <a:p>
            <a:pPr marL="0" indent="0" eaLnBrk="1" hangingPunct="1">
              <a:lnSpc>
                <a:spcPct val="150000"/>
              </a:lnSpc>
              <a:buNone/>
              <a:defRPr/>
            </a:pP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大数据算法的难度</a:t>
            </a:r>
          </a:p>
        </p:txBody>
      </p:sp>
      <p:sp>
        <p:nvSpPr>
          <p:cNvPr id="2" name="Rectangle 1"/>
          <p:cNvSpPr/>
          <p:nvPr>
            <p:custDataLst>
              <p:tags r:id="rId7"/>
            </p:custDataLst>
          </p:nvPr>
        </p:nvSpPr>
        <p:spPr>
          <a:xfrm>
            <a:off x="5857873" y="1403351"/>
            <a:ext cx="2181225" cy="446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时间亚线性算法</a:t>
            </a:r>
          </a:p>
        </p:txBody>
      </p:sp>
      <p:sp>
        <p:nvSpPr>
          <p:cNvPr id="12" name="Rectangle 11"/>
          <p:cNvSpPr/>
          <p:nvPr>
            <p:custDataLst>
              <p:tags r:id="rId8"/>
            </p:custDataLst>
          </p:nvPr>
        </p:nvSpPr>
        <p:spPr>
          <a:xfrm>
            <a:off x="5857875" y="2335213"/>
            <a:ext cx="2181225" cy="446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外存算法</a:t>
            </a:r>
          </a:p>
        </p:txBody>
      </p:sp>
      <p:sp>
        <p:nvSpPr>
          <p:cNvPr id="13" name="Rectangle 12"/>
          <p:cNvSpPr/>
          <p:nvPr>
            <p:custDataLst>
              <p:tags r:id="rId9"/>
            </p:custDataLst>
          </p:nvPr>
        </p:nvSpPr>
        <p:spPr>
          <a:xfrm>
            <a:off x="5857874" y="3074988"/>
            <a:ext cx="2181225" cy="446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空间亚线性算法</a:t>
            </a:r>
          </a:p>
        </p:txBody>
      </p:sp>
      <p:sp>
        <p:nvSpPr>
          <p:cNvPr id="14" name="Rectangle 13"/>
          <p:cNvSpPr/>
          <p:nvPr>
            <p:custDataLst>
              <p:tags r:id="rId10"/>
            </p:custDataLst>
          </p:nvPr>
        </p:nvSpPr>
        <p:spPr>
          <a:xfrm>
            <a:off x="5857874" y="4075113"/>
            <a:ext cx="2181225" cy="446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并行算法</a:t>
            </a:r>
          </a:p>
        </p:txBody>
      </p:sp>
      <p:sp>
        <p:nvSpPr>
          <p:cNvPr id="15" name="Rectangle 14"/>
          <p:cNvSpPr/>
          <p:nvPr>
            <p:custDataLst>
              <p:tags r:id="rId11"/>
            </p:custDataLst>
          </p:nvPr>
        </p:nvSpPr>
        <p:spPr>
          <a:xfrm>
            <a:off x="5857875" y="4938024"/>
            <a:ext cx="2181225" cy="446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众包算法</a:t>
            </a:r>
          </a:p>
        </p:txBody>
      </p:sp>
      <p:sp>
        <p:nvSpPr>
          <p:cNvPr id="3" name="Slide Number Placeholder 2"/>
          <p:cNvSpPr>
            <a:spLocks noGrp="1"/>
          </p:cNvSpPr>
          <p:nvPr>
            <p:ph type="sldNum" sz="quarter" idx="12"/>
            <p:custDataLst>
              <p:tags r:id="rId12"/>
            </p:custDataLst>
          </p:nvPr>
        </p:nvSpPr>
        <p:spPr/>
        <p:txBody>
          <a:bodyPr/>
          <a:lstStyle/>
          <a:p>
            <a:pPr>
              <a:defRPr/>
            </a:pPr>
            <a:fld id="{C5D9BD64-B3C6-40D5-8517-4809D6BFE7BF}" type="slidenum">
              <a:rPr lang="zh-CN" altLang="en-US" smtClean="0"/>
              <a:t>18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9">
                                            <p:txEl>
                                              <p:pRg st="1" end="1"/>
                                            </p:txEl>
                                          </p:spTgt>
                                        </p:tgtEl>
                                        <p:attrNameLst>
                                          <p:attrName>style.visibility</p:attrName>
                                        </p:attrNameLst>
                                      </p:cBhvr>
                                      <p:to>
                                        <p:strVal val="visible"/>
                                      </p:to>
                                    </p:set>
                                    <p:anim calcmode="lin" valueType="num">
                                      <p:cBhvr additive="base">
                                        <p:cTn id="13" dur="4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4" dur="400" fill="hold"/>
                                        <p:tgtEl>
                                          <p:spTgt spid="163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xEl>
                                              <p:pRg st="2" end="2"/>
                                            </p:txEl>
                                          </p:spTgt>
                                        </p:tgtEl>
                                        <p:attrNameLst>
                                          <p:attrName>style.visibility</p:attrName>
                                        </p:attrNameLst>
                                      </p:cBhvr>
                                      <p:to>
                                        <p:strVal val="visible"/>
                                      </p:to>
                                    </p:set>
                                    <p:anim calcmode="lin" valueType="num">
                                      <p:cBhvr additive="base">
                                        <p:cTn id="25"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9">
                                            <p:txEl>
                                              <p:pRg st="3" end="3"/>
                                            </p:txEl>
                                          </p:spTgt>
                                        </p:tgtEl>
                                        <p:attrNameLst>
                                          <p:attrName>style.visibility</p:attrName>
                                        </p:attrNameLst>
                                      </p:cBhvr>
                                      <p:to>
                                        <p:strVal val="visible"/>
                                      </p:to>
                                    </p:set>
                                    <p:anim calcmode="lin" valueType="num">
                                      <p:cBhvr additive="base">
                                        <p:cTn id="31"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89">
                                            <p:txEl>
                                              <p:pRg st="4" end="4"/>
                                            </p:txEl>
                                          </p:spTgt>
                                        </p:tgtEl>
                                        <p:attrNameLst>
                                          <p:attrName>style.visibility</p:attrName>
                                        </p:attrNameLst>
                                      </p:cBhvr>
                                      <p:to>
                                        <p:strVal val="visible"/>
                                      </p:to>
                                    </p:set>
                                    <p:anim calcmode="lin" valueType="num">
                                      <p:cBhvr additive="base">
                                        <p:cTn id="43" dur="5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389">
                                            <p:txEl>
                                              <p:pRg st="5" end="5"/>
                                            </p:txEl>
                                          </p:spTgt>
                                        </p:tgtEl>
                                        <p:attrNameLst>
                                          <p:attrName>style.visibility</p:attrName>
                                        </p:attrNameLst>
                                      </p:cBhvr>
                                      <p:to>
                                        <p:strVal val="visible"/>
                                      </p:to>
                                    </p:set>
                                    <p:anim calcmode="lin" valueType="num">
                                      <p:cBhvr additive="base">
                                        <p:cTn id="55" dur="5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3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389">
                                            <p:txEl>
                                              <p:pRg st="6" end="6"/>
                                            </p:txEl>
                                          </p:spTgt>
                                        </p:tgtEl>
                                        <p:attrNameLst>
                                          <p:attrName>style.visibility</p:attrName>
                                        </p:attrNameLst>
                                      </p:cBhvr>
                                      <p:to>
                                        <p:strVal val="visible"/>
                                      </p:to>
                                    </p:set>
                                    <p:anim calcmode="lin" valueType="num">
                                      <p:cBhvr additive="base">
                                        <p:cTn id="61" dur="5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38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389">
                                            <p:txEl>
                                              <p:pRg st="7" end="7"/>
                                            </p:txEl>
                                          </p:spTgt>
                                        </p:tgtEl>
                                        <p:attrNameLst>
                                          <p:attrName>style.visibility</p:attrName>
                                        </p:attrNameLst>
                                      </p:cBhvr>
                                      <p:to>
                                        <p:strVal val="visible"/>
                                      </p:to>
                                    </p:set>
                                    <p:anim calcmode="lin" valueType="num">
                                      <p:cBhvr additive="base">
                                        <p:cTn id="73" dur="5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38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6389">
                                            <p:txEl>
                                              <p:pRg st="8" end="8"/>
                                            </p:txEl>
                                          </p:spTgt>
                                        </p:tgtEl>
                                        <p:attrNameLst>
                                          <p:attrName>style.visibility</p:attrName>
                                        </p:attrNameLst>
                                      </p:cBhvr>
                                      <p:to>
                                        <p:strVal val="visible"/>
                                      </p:to>
                                    </p:set>
                                    <p:anim calcmode="lin" valueType="num">
                                      <p:cBhvr additive="base">
                                        <p:cTn id="79" dur="500" fill="hold"/>
                                        <p:tgtEl>
                                          <p:spTgt spid="16389">
                                            <p:txEl>
                                              <p:pRg st="8" end="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38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P spid="2"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5363"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5376" name="图片 13"/>
            <p:cNvPicPr>
              <a:picLocks noChangeAspect="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Rectangle 2"/>
          <p:cNvSpPr txBox="1">
            <a:spLocks noRot="1" noChangeArrowheads="1"/>
          </p:cNvSpPr>
          <p:nvPr>
            <p:custDataLst>
              <p:tags r:id="rId3"/>
            </p:custDataLst>
          </p:nvPr>
        </p:nvSpPr>
        <p:spPr bwMode="auto">
          <a:xfrm>
            <a:off x="2647950" y="2914449"/>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5366" name="Line 5"/>
          <p:cNvSpPr>
            <a:spLocks noChangeShapeType="1"/>
          </p:cNvSpPr>
          <p:nvPr>
            <p:custDataLst>
              <p:tags r:id="rId4"/>
            </p:custDataLst>
          </p:nvPr>
        </p:nvSpPr>
        <p:spPr bwMode="auto">
          <a:xfrm>
            <a:off x="2178050" y="536575"/>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Box 9"/>
          <p:cNvSpPr txBox="1">
            <a:spLocks noChangeArrowheads="1"/>
          </p:cNvSpPr>
          <p:nvPr>
            <p:custDataLst>
              <p:tags r:id="rId5"/>
            </p:custDataLst>
          </p:nvPr>
        </p:nvSpPr>
        <p:spPr bwMode="auto">
          <a:xfrm>
            <a:off x="3116261" y="846931"/>
            <a:ext cx="27114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tabLst>
                <a:tab pos="2755900" algn="l"/>
              </a:tabLst>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tabLst>
                <a:tab pos="2755900" algn="l"/>
              </a:tabLst>
              <a:defRPr>
                <a:solidFill>
                  <a:schemeClr val="tx1"/>
                </a:solidFill>
                <a:latin typeface="Calibri" panose="020F0502020204030204" pitchFamily="34" charset="0"/>
                <a:ea typeface="宋体" panose="02010600030101010101" pitchFamily="2" charset="-122"/>
              </a:defRPr>
            </a:lvl2pPr>
            <a:lvl3pPr marL="1143000" indent="-228600">
              <a:tabLst>
                <a:tab pos="2755900" algn="l"/>
              </a:tabLst>
              <a:defRPr>
                <a:solidFill>
                  <a:schemeClr val="tx1"/>
                </a:solidFill>
                <a:latin typeface="Calibri" panose="020F0502020204030204" pitchFamily="34" charset="0"/>
                <a:ea typeface="宋体" panose="02010600030101010101" pitchFamily="2" charset="-122"/>
              </a:defRPr>
            </a:lvl3pPr>
            <a:lvl4pPr marL="1600200" indent="-228600">
              <a:tabLst>
                <a:tab pos="2755900" algn="l"/>
              </a:tabLst>
              <a:defRPr>
                <a:solidFill>
                  <a:schemeClr val="tx1"/>
                </a:solidFill>
                <a:latin typeface="Calibri" panose="020F0502020204030204" pitchFamily="34" charset="0"/>
                <a:ea typeface="宋体" panose="02010600030101010101" pitchFamily="2" charset="-122"/>
              </a:defRPr>
            </a:lvl4pPr>
            <a:lvl5pPr marL="2057400" indent="-228600">
              <a:tabLst>
                <a:tab pos="2755900" algn="l"/>
              </a:tabLst>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9pPr>
          </a:lstStyle>
          <a:p>
            <a:pPr defTabSz="914400">
              <a:defRPr/>
            </a:pPr>
            <a:r>
              <a:rPr lang="zh-CN" altLang="en-US" sz="4400" b="1" dirty="0">
                <a:solidFill>
                  <a:schemeClr val="tx2">
                    <a:lumMod val="60000"/>
                    <a:lumOff val="40000"/>
                  </a:schemeClr>
                </a:solidFill>
                <a:latin typeface="黑体" panose="02010609060101010101" pitchFamily="49" charset="-122"/>
                <a:ea typeface="黑体" panose="02010609060101010101" pitchFamily="49" charset="-122"/>
                <a:cs typeface="+mn-cs"/>
              </a:rPr>
              <a:t>本讲内容</a:t>
            </a:r>
          </a:p>
        </p:txBody>
      </p:sp>
      <p:sp>
        <p:nvSpPr>
          <p:cNvPr id="15369" name="TextBox 1"/>
          <p:cNvSpPr txBox="1">
            <a:spLocks noChangeArrowheads="1"/>
          </p:cNvSpPr>
          <p:nvPr>
            <p:custDataLst>
              <p:tags r:id="rId6"/>
            </p:custDataLst>
          </p:nvPr>
        </p:nvSpPr>
        <p:spPr bwMode="auto">
          <a:xfrm>
            <a:off x="1162049" y="2182812"/>
            <a:ext cx="7086601"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400" dirty="0"/>
              <a:t>1.1 </a:t>
            </a:r>
            <a:r>
              <a:rPr lang="zh-CN" altLang="en-US" sz="4400" dirty="0"/>
              <a:t>大数据的定义与特点</a:t>
            </a:r>
            <a:endParaRPr lang="en-US" altLang="zh-CN" sz="4400" dirty="0"/>
          </a:p>
          <a:p>
            <a:r>
              <a:rPr lang="en-US" altLang="zh-CN" sz="4400" dirty="0"/>
              <a:t>1.2 </a:t>
            </a:r>
            <a:r>
              <a:rPr lang="zh-CN" altLang="en-US" sz="4400" dirty="0"/>
              <a:t>大数据算法</a:t>
            </a:r>
            <a:endParaRPr lang="en-US" altLang="zh-CN" sz="4400" dirty="0"/>
          </a:p>
          <a:p>
            <a:r>
              <a:rPr lang="en-US" altLang="zh-CN" sz="4400" b="1" dirty="0"/>
              <a:t>1.3 </a:t>
            </a:r>
            <a:r>
              <a:rPr lang="zh-CN" altLang="en-US" sz="4400" b="1" dirty="0"/>
              <a:t>大数据算法设计与分析</a:t>
            </a:r>
          </a:p>
          <a:p>
            <a:pPr eaLnBrk="1" hangingPunct="1">
              <a:lnSpc>
                <a:spcPct val="150000"/>
              </a:lnSpc>
            </a:pPr>
            <a:endParaRPr lang="zh-CN" altLang="en-US" sz="2800" dirty="0">
              <a:solidFill>
                <a:srgbClr val="1A9EE9"/>
              </a:solidFill>
              <a:latin typeface="微软雅黑" panose="020B0503020204020204" pitchFamily="34" charset="-122"/>
              <a:ea typeface="微软雅黑" panose="020B0503020204020204" pitchFamily="34" charset="-122"/>
            </a:endParaRP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19</a:t>
            </a:fld>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custDataLst>
              <p:tags r:id="rId2"/>
            </p:custDataLst>
          </p:nvPr>
        </p:nvSpPr>
        <p:spPr/>
        <p:txBody>
          <a:bodyPr rtlCol="0">
            <a:normAutofit/>
          </a:bodyPr>
          <a:lstStyle/>
          <a:p>
            <a:pPr eaLnBrk="1" fontAlgn="auto" hangingPunct="1">
              <a:spcAft>
                <a:spcPts val="0"/>
              </a:spcAft>
              <a:buFont typeface="Arial" panose="020B0604020202020204"/>
              <a:buNone/>
              <a:defRPr/>
            </a:pPr>
            <a:endParaRPr kumimoji="1" lang="zh-CN" altLang="en-US"/>
          </a:p>
        </p:txBody>
      </p:sp>
      <p:sp>
        <p:nvSpPr>
          <p:cNvPr id="14339" name="标题 4"/>
          <p:cNvSpPr>
            <a:spLocks noGrp="1"/>
          </p:cNvSpPr>
          <p:nvPr>
            <p:ph type="ctrTitle"/>
            <p:custDataLst>
              <p:tags r:id="rId3"/>
            </p:custDataLst>
          </p:nvPr>
        </p:nvSpPr>
        <p:spPr/>
        <p:txBody>
          <a:bodyPr/>
          <a:lstStyle/>
          <a:p>
            <a:pPr eaLnBrk="1" hangingPunct="1"/>
            <a:endParaRPr kumimoji="1" lang="zh-CN" altLang="en-US"/>
          </a:p>
        </p:txBody>
      </p:sp>
      <p:sp>
        <p:nvSpPr>
          <p:cNvPr id="8" name="Freeform 3"/>
          <p:cNvSpPr/>
          <p:nvPr>
            <p:custDataLst>
              <p:tags r:id="rId4"/>
            </p:custDataLst>
          </p:nvPr>
        </p:nvSpPr>
        <p:spPr>
          <a:xfrm>
            <a:off x="101918" y="-334645"/>
            <a:ext cx="9144000" cy="68580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10" name="任意多边形 6"/>
          <p:cNvSpPr/>
          <p:nvPr>
            <p:custDataLst>
              <p:tags r:id="rId5"/>
            </p:custDataLst>
          </p:nvPr>
        </p:nvSpPr>
        <p:spPr>
          <a:xfrm>
            <a:off x="1476375" y="1125538"/>
            <a:ext cx="7058025" cy="914400"/>
          </a:xfrm>
          <a:custGeom>
            <a:avLst/>
            <a:gdLst/>
            <a:ahLst/>
            <a:cxnLst/>
            <a:rect l="0" t="0" r="0" b="0"/>
            <a:pathLst>
              <a:path w="7924801" h="914401">
                <a:moveTo>
                  <a:pt x="0" y="914400"/>
                </a:moveTo>
                <a:lnTo>
                  <a:pt x="0" y="0"/>
                </a:lnTo>
                <a:lnTo>
                  <a:pt x="7924800"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defRPr/>
            </a:pPr>
            <a:endParaRPr lang="zh-CN" altLang="en-US"/>
          </a:p>
        </p:txBody>
      </p:sp>
      <p:sp>
        <p:nvSpPr>
          <p:cNvPr id="14344" name="TextBox 8"/>
          <p:cNvSpPr txBox="1">
            <a:spLocks noChangeArrowheads="1"/>
          </p:cNvSpPr>
          <p:nvPr>
            <p:custDataLst>
              <p:tags r:id="rId6"/>
            </p:custDataLst>
          </p:nvPr>
        </p:nvSpPr>
        <p:spPr bwMode="auto">
          <a:xfrm>
            <a:off x="1403350" y="3078480"/>
            <a:ext cx="636905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zh-CN" altLang="en-US" sz="2800" b="1" dirty="0">
                <a:latin typeface="华光中楷_CNKI" panose="02000500000000000000" charset="-122"/>
                <a:ea typeface="华光中楷_CNKI" panose="02000500000000000000" charset="-122"/>
                <a:cs typeface="华光中楷_CNKI" panose="02000500000000000000" charset="-122"/>
              </a:rPr>
              <a:t>考核方式：   </a:t>
            </a:r>
          </a:p>
          <a:p>
            <a:pPr algn="l"/>
            <a:r>
              <a:rPr lang="zh-CN" altLang="en-US" sz="2800" b="1" dirty="0">
                <a:latin typeface="华光中楷_CNKI" panose="02000500000000000000" charset="-122"/>
                <a:ea typeface="华光中楷_CNKI" panose="02000500000000000000" charset="-122"/>
                <a:cs typeface="华光中楷_CNKI" panose="02000500000000000000" charset="-122"/>
              </a:rPr>
              <a:t>    过程考核</a:t>
            </a:r>
            <a:r>
              <a:rPr lang="en-US" altLang="zh-CN" sz="2800" b="1" dirty="0">
                <a:latin typeface="华光中楷_CNKI" panose="02000500000000000000" charset="-122"/>
                <a:ea typeface="华光中楷_CNKI" panose="02000500000000000000" charset="-122"/>
                <a:cs typeface="华光中楷_CNKI" panose="02000500000000000000" charset="-122"/>
              </a:rPr>
              <a:t>+</a:t>
            </a:r>
            <a:r>
              <a:rPr lang="zh-CN" altLang="en-US" sz="2800" b="1" dirty="0">
                <a:latin typeface="华光中楷_CNKI" panose="02000500000000000000" charset="-122"/>
                <a:ea typeface="华光中楷_CNKI" panose="02000500000000000000" charset="-122"/>
                <a:cs typeface="华光中楷_CNKI" panose="02000500000000000000" charset="-122"/>
              </a:rPr>
              <a:t>大作业</a:t>
            </a:r>
          </a:p>
          <a:p>
            <a:pPr algn="l"/>
            <a:endParaRPr lang="zh-CN" altLang="en-US" sz="2800" b="1" dirty="0">
              <a:latin typeface="华光中楷_CNKI" panose="02000500000000000000" charset="-122"/>
              <a:ea typeface="华光中楷_CNKI" panose="02000500000000000000" charset="-122"/>
              <a:cs typeface="华光中楷_CNKI" panose="02000500000000000000" charset="-122"/>
            </a:endParaRPr>
          </a:p>
        </p:txBody>
      </p:sp>
      <p:sp>
        <p:nvSpPr>
          <p:cNvPr id="13" name="TextBox 9"/>
          <p:cNvSpPr txBox="1">
            <a:spLocks noChangeArrowheads="1"/>
          </p:cNvSpPr>
          <p:nvPr>
            <p:custDataLst>
              <p:tags r:id="rId7"/>
            </p:custDataLst>
          </p:nvPr>
        </p:nvSpPr>
        <p:spPr bwMode="auto">
          <a:xfrm>
            <a:off x="1476375" y="419100"/>
            <a:ext cx="288671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buClrTx/>
              <a:buSzTx/>
              <a:buFontTx/>
              <a:defRPr/>
            </a:pPr>
            <a:r>
              <a:rPr lang="zh-CN" altLang="en-US" sz="4000" b="1" dirty="0">
                <a:solidFill>
                  <a:srgbClr val="1A9EE9"/>
                </a:solidFill>
                <a:latin typeface="华文琥珀" panose="02010800040101010101" pitchFamily="2" charset="-122"/>
                <a:ea typeface="华文琥珀" panose="02010800040101010101" pitchFamily="2" charset="-122"/>
                <a:cs typeface="+mn-cs"/>
              </a:rPr>
              <a:t>大数据算法</a:t>
            </a:r>
          </a:p>
        </p:txBody>
      </p:sp>
      <p:sp>
        <p:nvSpPr>
          <p:cNvPr id="2" name="Slide Number Placeholder 1"/>
          <p:cNvSpPr>
            <a:spLocks noGrp="1"/>
          </p:cNvSpPr>
          <p:nvPr>
            <p:ph type="sldNum" sz="quarter" idx="12"/>
            <p:custDataLst>
              <p:tags r:id="rId8"/>
            </p:custDataLst>
          </p:nvPr>
        </p:nvSpPr>
        <p:spPr>
          <a:xfrm>
            <a:off x="102476" y="6350317"/>
            <a:ext cx="733096" cy="365125"/>
          </a:xfrm>
        </p:spPr>
        <p:txBody>
          <a:bodyPr/>
          <a:lstStyle/>
          <a:p>
            <a:pPr>
              <a:defRPr/>
            </a:pPr>
            <a:fld id="{14A1A9E8-97CE-449B-8BB7-7580B6C0D442}" type="slidenum">
              <a:rPr lang="zh-CN" altLang="en-US" smtClean="0"/>
              <a:t>2</a:t>
            </a:fld>
            <a:endParaRPr lang="zh-CN" altLang="en-US"/>
          </a:p>
        </p:txBody>
      </p:sp>
      <p:sp>
        <p:nvSpPr>
          <p:cNvPr id="3" name="TextBox 9"/>
          <p:cNvSpPr txBox="1">
            <a:spLocks noChangeArrowheads="1"/>
          </p:cNvSpPr>
          <p:nvPr>
            <p:custDataLst>
              <p:tags r:id="rId9"/>
            </p:custDataLst>
          </p:nvPr>
        </p:nvSpPr>
        <p:spPr bwMode="auto">
          <a:xfrm>
            <a:off x="1476375" y="1420495"/>
            <a:ext cx="7058025" cy="9531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fontAlgn="auto">
              <a:spcBef>
                <a:spcPts val="0"/>
              </a:spcBef>
              <a:spcAft>
                <a:spcPts val="0"/>
              </a:spcAft>
              <a:defRPr/>
            </a:pPr>
            <a:r>
              <a:rPr lang="zh-CN" altLang="en-US" sz="2800" b="1" dirty="0">
                <a:solidFill>
                  <a:schemeClr val="tx1"/>
                </a:solidFill>
                <a:latin typeface="华光中楷_CNKI" panose="02000500000000000000" charset="-122"/>
                <a:ea typeface="华光中楷_CNKI" panose="02000500000000000000" charset="-122"/>
                <a:cs typeface="华光中楷_CNKI" panose="02000500000000000000" charset="-122"/>
              </a:rPr>
              <a:t>参考教材： </a:t>
            </a:r>
          </a:p>
          <a:p>
            <a:pPr algn="l" fontAlgn="auto">
              <a:spcBef>
                <a:spcPts val="0"/>
              </a:spcBef>
              <a:spcAft>
                <a:spcPts val="0"/>
              </a:spcAft>
              <a:defRPr/>
            </a:pPr>
            <a:r>
              <a:rPr lang="zh-CN" altLang="en-US" sz="2800" b="1" dirty="0">
                <a:solidFill>
                  <a:schemeClr val="tx1"/>
                </a:solidFill>
                <a:latin typeface="华光中楷_CNKI" panose="02000500000000000000" charset="-122"/>
                <a:ea typeface="华光中楷_CNKI" panose="02000500000000000000" charset="-122"/>
                <a:cs typeface="华光中楷_CNKI" panose="02000500000000000000" charset="-122"/>
              </a:rPr>
              <a:t>   王宏志 </a:t>
            </a:r>
            <a:r>
              <a:rPr lang="en-US" altLang="zh-CN" sz="2800" b="1" dirty="0">
                <a:solidFill>
                  <a:schemeClr val="tx1"/>
                </a:solidFill>
                <a:latin typeface="华光中楷_CNKI" panose="02000500000000000000" charset="-122"/>
                <a:ea typeface="华光中楷_CNKI" panose="02000500000000000000" charset="-122"/>
                <a:cs typeface="华光中楷_CNKI" panose="02000500000000000000" charset="-122"/>
              </a:rPr>
              <a:t>. </a:t>
            </a:r>
            <a:r>
              <a:rPr lang="zh-CN" altLang="en-US" sz="2800" b="1" dirty="0">
                <a:solidFill>
                  <a:schemeClr val="tx1"/>
                </a:solidFill>
                <a:latin typeface="华光中楷_CNKI" panose="02000500000000000000" charset="-122"/>
                <a:ea typeface="华光中楷_CNKI" panose="02000500000000000000" charset="-122"/>
                <a:cs typeface="华光中楷_CNKI" panose="02000500000000000000" charset="-122"/>
              </a:rPr>
              <a:t>大数据算法，机械工业出版社         </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精确算法设计方法（贪心、分治、动态规划，搜索等）</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并行算法（是一类非常重要的大数据算法）</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近似算法</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随机算法（增加随机化，抽样）</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在线算法</a:t>
            </a:r>
            <a:r>
              <a:rPr kumimoji="1" lang="en-US" altLang="zh-CN" sz="2200" b="1" dirty="0">
                <a:solidFill>
                  <a:schemeClr val="accent4"/>
                </a:solidFill>
                <a:latin typeface="黑体" panose="02010609060101010101" pitchFamily="49" charset="-122"/>
                <a:ea typeface="黑体" panose="02010609060101010101" pitchFamily="49" charset="-122"/>
              </a:rPr>
              <a:t>/</a:t>
            </a:r>
            <a:r>
              <a:rPr kumimoji="1" lang="zh-CN" altLang="en-US" sz="2200" b="1" dirty="0">
                <a:solidFill>
                  <a:schemeClr val="accent4"/>
                </a:solidFill>
                <a:latin typeface="黑体" panose="02010609060101010101" pitchFamily="49" charset="-122"/>
                <a:ea typeface="黑体" panose="02010609060101010101" pitchFamily="49" charset="-122"/>
              </a:rPr>
              <a:t>数据流算法</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外存算法（</a:t>
            </a:r>
            <a:r>
              <a:rPr kumimoji="1" lang="en-US" altLang="zh-CN" sz="2200" b="1" dirty="0">
                <a:solidFill>
                  <a:schemeClr val="accent4"/>
                </a:solidFill>
                <a:latin typeface="黑体" panose="02010609060101010101" pitchFamily="49" charset="-122"/>
                <a:ea typeface="黑体" panose="02010609060101010101" pitchFamily="49" charset="-122"/>
              </a:rPr>
              <a:t>I/O</a:t>
            </a:r>
            <a:r>
              <a:rPr kumimoji="1" lang="zh-CN" altLang="en-US" sz="2200" b="1" dirty="0">
                <a:solidFill>
                  <a:schemeClr val="accent4"/>
                </a:solidFill>
                <a:latin typeface="黑体" panose="02010609060101010101" pitchFamily="49" charset="-122"/>
                <a:ea typeface="黑体" panose="02010609060101010101" pitchFamily="49" charset="-122"/>
              </a:rPr>
              <a:t>高效算法）</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面向新型体系结构的算法（</a:t>
            </a:r>
            <a:r>
              <a:rPr kumimoji="1" lang="en-US" altLang="zh-CN" sz="2200" b="1" dirty="0">
                <a:solidFill>
                  <a:schemeClr val="accent4"/>
                </a:solidFill>
                <a:latin typeface="黑体" panose="02010609060101010101" pitchFamily="49" charset="-122"/>
                <a:ea typeface="黑体" panose="02010609060101010101" pitchFamily="49" charset="-122"/>
              </a:rPr>
              <a:t>GPU</a:t>
            </a:r>
            <a:r>
              <a:rPr kumimoji="1" lang="zh-CN" altLang="en-US" sz="2200" b="1" dirty="0">
                <a:solidFill>
                  <a:schemeClr val="accent4"/>
                </a:solidFill>
                <a:latin typeface="黑体" panose="02010609060101010101" pitchFamily="49" charset="-122"/>
                <a:ea typeface="黑体" panose="02010609060101010101" pitchFamily="49" charset="-122"/>
              </a:rPr>
              <a:t>、</a:t>
            </a:r>
            <a:r>
              <a:rPr kumimoji="1" lang="en-US" altLang="zh-CN" sz="2200" b="1" dirty="0">
                <a:solidFill>
                  <a:schemeClr val="accent4"/>
                </a:solidFill>
                <a:latin typeface="黑体" panose="02010609060101010101" pitchFamily="49" charset="-122"/>
                <a:ea typeface="黑体" panose="02010609060101010101" pitchFamily="49" charset="-122"/>
              </a:rPr>
              <a:t>FPGA)</a:t>
            </a: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现代优化算法</a:t>
            </a:r>
            <a:r>
              <a:rPr kumimoji="1" lang="en-US" altLang="zh-CN" sz="2200" b="1" dirty="0">
                <a:solidFill>
                  <a:schemeClr val="accent4"/>
                </a:solidFill>
                <a:latin typeface="黑体" panose="02010609060101010101" pitchFamily="49" charset="-122"/>
                <a:ea typeface="黑体" panose="02010609060101010101" pitchFamily="49" charset="-122"/>
              </a:rPr>
              <a:t>(</a:t>
            </a:r>
            <a:r>
              <a:rPr kumimoji="1" lang="zh-CN" altLang="en-US" sz="2200" b="1" dirty="0">
                <a:solidFill>
                  <a:schemeClr val="accent4"/>
                </a:solidFill>
                <a:latin typeface="黑体" panose="02010609060101010101" pitchFamily="49" charset="-122"/>
                <a:ea typeface="黑体" panose="02010609060101010101" pitchFamily="49" charset="-122"/>
              </a:rPr>
              <a:t>遗传、退火，蚁群算法）</a:t>
            </a: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37753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大数据的算法设计技术</a:t>
            </a: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20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9">
                                            <p:txEl>
                                              <p:pRg st="1" end="1"/>
                                            </p:txEl>
                                          </p:spTgt>
                                        </p:tgtEl>
                                        <p:attrNameLst>
                                          <p:attrName>style.visibility</p:attrName>
                                        </p:attrNameLst>
                                      </p:cBhvr>
                                      <p:to>
                                        <p:strVal val="visible"/>
                                      </p:to>
                                    </p:set>
                                    <p:anim calcmode="lin" valueType="num">
                                      <p:cBhvr additive="base">
                                        <p:cTn id="13" dur="5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9">
                                            <p:txEl>
                                              <p:pRg st="2" end="2"/>
                                            </p:txEl>
                                          </p:spTgt>
                                        </p:tgtEl>
                                        <p:attrNameLst>
                                          <p:attrName>style.visibility</p:attrName>
                                        </p:attrNameLst>
                                      </p:cBhvr>
                                      <p:to>
                                        <p:strVal val="visible"/>
                                      </p:to>
                                    </p:set>
                                    <p:anim calcmode="lin" valueType="num">
                                      <p:cBhvr additive="base">
                                        <p:cTn id="19"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xEl>
                                              <p:pRg st="3" end="3"/>
                                            </p:txEl>
                                          </p:spTgt>
                                        </p:tgtEl>
                                        <p:attrNameLst>
                                          <p:attrName>style.visibility</p:attrName>
                                        </p:attrNameLst>
                                      </p:cBhvr>
                                      <p:to>
                                        <p:strVal val="visible"/>
                                      </p:to>
                                    </p:set>
                                    <p:anim calcmode="lin" valueType="num">
                                      <p:cBhvr additive="base">
                                        <p:cTn id="25"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9">
                                            <p:txEl>
                                              <p:pRg st="4" end="4"/>
                                            </p:txEl>
                                          </p:spTgt>
                                        </p:tgtEl>
                                        <p:attrNameLst>
                                          <p:attrName>style.visibility</p:attrName>
                                        </p:attrNameLst>
                                      </p:cBhvr>
                                      <p:to>
                                        <p:strVal val="visible"/>
                                      </p:to>
                                    </p:set>
                                    <p:anim calcmode="lin" valueType="num">
                                      <p:cBhvr additive="base">
                                        <p:cTn id="31" dur="5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89">
                                            <p:txEl>
                                              <p:pRg st="5" end="5"/>
                                            </p:txEl>
                                          </p:spTgt>
                                        </p:tgtEl>
                                        <p:attrNameLst>
                                          <p:attrName>style.visibility</p:attrName>
                                        </p:attrNameLst>
                                      </p:cBhvr>
                                      <p:to>
                                        <p:strVal val="visible"/>
                                      </p:to>
                                    </p:set>
                                    <p:anim calcmode="lin" valueType="num">
                                      <p:cBhvr additive="base">
                                        <p:cTn id="37" dur="5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3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89">
                                            <p:txEl>
                                              <p:pRg st="6" end="6"/>
                                            </p:txEl>
                                          </p:spTgt>
                                        </p:tgtEl>
                                        <p:attrNameLst>
                                          <p:attrName>style.visibility</p:attrName>
                                        </p:attrNameLst>
                                      </p:cBhvr>
                                      <p:to>
                                        <p:strVal val="visible"/>
                                      </p:to>
                                    </p:set>
                                    <p:anim calcmode="lin" valueType="num">
                                      <p:cBhvr additive="base">
                                        <p:cTn id="43" dur="5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8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389">
                                            <p:txEl>
                                              <p:pRg st="7" end="7"/>
                                            </p:txEl>
                                          </p:spTgt>
                                        </p:tgtEl>
                                        <p:attrNameLst>
                                          <p:attrName>style.visibility</p:attrName>
                                        </p:attrNameLst>
                                      </p:cBhvr>
                                      <p:to>
                                        <p:strVal val="visible"/>
                                      </p:to>
                                    </p:set>
                                    <p:anim calcmode="lin" valueType="num">
                                      <p:cBhvr additive="base">
                                        <p:cTn id="49" dur="5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38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marL="0" indent="0" eaLnBrk="1" hangingPunct="1">
              <a:lnSpc>
                <a:spcPct val="150000"/>
              </a:lnSpc>
              <a:buNone/>
              <a:defRPr/>
            </a:pPr>
            <a:r>
              <a:rPr kumimoji="1" lang="zh-CN" altLang="en-US" sz="2200" b="1" dirty="0">
                <a:solidFill>
                  <a:schemeClr val="accent4"/>
                </a:solidFill>
                <a:latin typeface="黑体" panose="02010609060101010101" pitchFamily="49" charset="-122"/>
                <a:ea typeface="黑体" panose="02010609060101010101" pitchFamily="49" charset="-122"/>
              </a:rPr>
              <a:t>主要分析因素：</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时间空间复杂性</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en-US" altLang="zh-CN" sz="2200" b="1" dirty="0">
                <a:solidFill>
                  <a:schemeClr val="accent4"/>
                </a:solidFill>
                <a:latin typeface="黑体" panose="02010609060101010101" pitchFamily="49" charset="-122"/>
                <a:ea typeface="黑体" panose="02010609060101010101" pitchFamily="49" charset="-122"/>
              </a:rPr>
              <a:t>IO</a:t>
            </a:r>
            <a:r>
              <a:rPr kumimoji="1" lang="zh-CN" altLang="en-US" sz="2200" b="1" dirty="0">
                <a:solidFill>
                  <a:schemeClr val="accent4"/>
                </a:solidFill>
                <a:latin typeface="黑体" panose="02010609060101010101" pitchFamily="49" charset="-122"/>
                <a:ea typeface="黑体" panose="02010609060101010101" pitchFamily="49" charset="-122"/>
              </a:rPr>
              <a:t>复杂性</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结果质量 </a:t>
            </a:r>
            <a:r>
              <a:rPr kumimoji="1" lang="en-US" altLang="zh-CN" sz="2200" b="1" dirty="0">
                <a:solidFill>
                  <a:schemeClr val="accent4"/>
                </a:solidFill>
                <a:latin typeface="黑体" panose="02010609060101010101" pitchFamily="49" charset="-122"/>
                <a:ea typeface="黑体" panose="02010609060101010101" pitchFamily="49" charset="-122"/>
              </a:rPr>
              <a:t>(</a:t>
            </a:r>
            <a:r>
              <a:rPr kumimoji="1" lang="zh-CN" altLang="en-US" sz="2200" b="1" dirty="0">
                <a:solidFill>
                  <a:schemeClr val="accent4"/>
                </a:solidFill>
                <a:latin typeface="黑体" panose="02010609060101010101" pitchFamily="49" charset="-122"/>
                <a:ea typeface="黑体" panose="02010609060101010101" pitchFamily="49" charset="-122"/>
              </a:rPr>
              <a:t>近似比、</a:t>
            </a:r>
            <a:r>
              <a:rPr kumimoji="1" lang="en-US" altLang="zh-CN" sz="2200" b="1" dirty="0">
                <a:solidFill>
                  <a:schemeClr val="accent4"/>
                </a:solidFill>
                <a:latin typeface="黑体" panose="02010609060101010101" pitchFamily="49" charset="-122"/>
                <a:ea typeface="黑体" panose="02010609060101010101" pitchFamily="49" charset="-122"/>
              </a:rPr>
              <a:t>competitive ratio)</a:t>
            </a: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通讯复杂性</a:t>
            </a: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大数据的算法分析</a:t>
            </a: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21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9">
                                            <p:txEl>
                                              <p:pRg st="1" end="1"/>
                                            </p:txEl>
                                          </p:spTgt>
                                        </p:tgtEl>
                                        <p:attrNameLst>
                                          <p:attrName>style.visibility</p:attrName>
                                        </p:attrNameLst>
                                      </p:cBhvr>
                                      <p:to>
                                        <p:strVal val="visible"/>
                                      </p:to>
                                    </p:set>
                                    <p:anim calcmode="lin" valueType="num">
                                      <p:cBhvr additive="base">
                                        <p:cTn id="13" dur="5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9">
                                            <p:txEl>
                                              <p:pRg st="2" end="2"/>
                                            </p:txEl>
                                          </p:spTgt>
                                        </p:tgtEl>
                                        <p:attrNameLst>
                                          <p:attrName>style.visibility</p:attrName>
                                        </p:attrNameLst>
                                      </p:cBhvr>
                                      <p:to>
                                        <p:strVal val="visible"/>
                                      </p:to>
                                    </p:set>
                                    <p:anim calcmode="lin" valueType="num">
                                      <p:cBhvr additive="base">
                                        <p:cTn id="19"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xEl>
                                              <p:pRg st="3" end="3"/>
                                            </p:txEl>
                                          </p:spTgt>
                                        </p:tgtEl>
                                        <p:attrNameLst>
                                          <p:attrName>style.visibility</p:attrName>
                                        </p:attrNameLst>
                                      </p:cBhvr>
                                      <p:to>
                                        <p:strVal val="visible"/>
                                      </p:to>
                                    </p:set>
                                    <p:anim calcmode="lin" valueType="num">
                                      <p:cBhvr additive="base">
                                        <p:cTn id="25"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9">
                                            <p:txEl>
                                              <p:pRg st="4" end="4"/>
                                            </p:txEl>
                                          </p:spTgt>
                                        </p:tgtEl>
                                        <p:attrNameLst>
                                          <p:attrName>style.visibility</p:attrName>
                                        </p:attrNameLst>
                                      </p:cBhvr>
                                      <p:to>
                                        <p:strVal val="visible"/>
                                      </p:to>
                                    </p:set>
                                    <p:anim calcmode="lin" valueType="num">
                                      <p:cBhvr additive="base">
                                        <p:cTn id="31" dur="5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custDataLst>
              <p:tags r:id="rId2"/>
            </p:custDataLst>
          </p:nvPr>
        </p:nvSpPr>
        <p:spPr/>
        <p:txBody>
          <a:bodyPr rtlCol="0">
            <a:normAutofit/>
          </a:bodyPr>
          <a:lstStyle/>
          <a:p>
            <a:pPr eaLnBrk="1" fontAlgn="auto" hangingPunct="1">
              <a:spcAft>
                <a:spcPts val="0"/>
              </a:spcAft>
              <a:buFont typeface="Arial" panose="020B0604020202020204"/>
              <a:buNone/>
              <a:defRPr/>
            </a:pPr>
            <a:endParaRPr kumimoji="1" lang="zh-CN" altLang="en-US"/>
          </a:p>
        </p:txBody>
      </p:sp>
      <p:sp>
        <p:nvSpPr>
          <p:cNvPr id="14339" name="标题 4"/>
          <p:cNvSpPr>
            <a:spLocks noGrp="1"/>
          </p:cNvSpPr>
          <p:nvPr>
            <p:ph type="ctrTitle"/>
            <p:custDataLst>
              <p:tags r:id="rId3"/>
            </p:custDataLst>
          </p:nvPr>
        </p:nvSpPr>
        <p:spPr/>
        <p:txBody>
          <a:bodyPr/>
          <a:lstStyle/>
          <a:p>
            <a:pPr eaLnBrk="1" hangingPunct="1"/>
            <a:endParaRPr kumimoji="1" lang="zh-CN" altLang="en-US"/>
          </a:p>
        </p:txBody>
      </p:sp>
      <p:sp>
        <p:nvSpPr>
          <p:cNvPr id="8" name="Freeform 3"/>
          <p:cNvSpPr/>
          <p:nvPr>
            <p:custDataLst>
              <p:tags r:id="rId4"/>
            </p:custDataLst>
          </p:nvPr>
        </p:nvSpPr>
        <p:spPr>
          <a:xfrm>
            <a:off x="101918" y="-334645"/>
            <a:ext cx="9144000" cy="68580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任意多边形 6"/>
          <p:cNvSpPr/>
          <p:nvPr>
            <p:custDataLst>
              <p:tags r:id="rId5"/>
            </p:custDataLst>
          </p:nvPr>
        </p:nvSpPr>
        <p:spPr>
          <a:xfrm>
            <a:off x="1476375" y="1125538"/>
            <a:ext cx="7058025" cy="914400"/>
          </a:xfrm>
          <a:custGeom>
            <a:avLst/>
            <a:gdLst/>
            <a:ahLst/>
            <a:cxnLst/>
            <a:rect l="0" t="0" r="0" b="0"/>
            <a:pathLst>
              <a:path w="7924801" h="914401">
                <a:moveTo>
                  <a:pt x="0" y="914400"/>
                </a:moveTo>
                <a:lnTo>
                  <a:pt x="0" y="0"/>
                </a:lnTo>
                <a:lnTo>
                  <a:pt x="7924800"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TextBox 9"/>
          <p:cNvSpPr txBox="1">
            <a:spLocks noChangeArrowheads="1"/>
          </p:cNvSpPr>
          <p:nvPr>
            <p:custDataLst>
              <p:tags r:id="rId6"/>
            </p:custDataLst>
          </p:nvPr>
        </p:nvSpPr>
        <p:spPr bwMode="auto">
          <a:xfrm>
            <a:off x="1476375" y="419100"/>
            <a:ext cx="2886710" cy="7078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1A9EE9"/>
                </a:solidFill>
                <a:effectLst/>
                <a:uLnTx/>
                <a:uFillTx/>
                <a:latin typeface="华文琥珀" panose="02010800040101010101" pitchFamily="2" charset="-122"/>
                <a:ea typeface="华文琥珀" panose="02010800040101010101" pitchFamily="2" charset="-122"/>
                <a:cs typeface="+mn-cs"/>
              </a:rPr>
              <a:t>主要内容</a:t>
            </a:r>
          </a:p>
        </p:txBody>
      </p:sp>
      <p:sp>
        <p:nvSpPr>
          <p:cNvPr id="2" name="Slide Number Placeholder 1"/>
          <p:cNvSpPr>
            <a:spLocks noGrp="1"/>
          </p:cNvSpPr>
          <p:nvPr>
            <p:ph type="sldNum" sz="quarter" idx="12"/>
            <p:custDataLst>
              <p:tags r:id="rId7"/>
            </p:custDataLst>
          </p:nvPr>
        </p:nvSpPr>
        <p:spPr>
          <a:xfrm>
            <a:off x="102476" y="6350317"/>
            <a:ext cx="733096"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A1A9E8-97CE-449B-8BB7-7580B6C0D442}" type="slidenum">
              <a:rPr kumimoji="1"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TextBox 9"/>
          <p:cNvSpPr txBox="1">
            <a:spLocks noChangeArrowheads="1"/>
          </p:cNvSpPr>
          <p:nvPr>
            <p:custDataLst>
              <p:tags r:id="rId8"/>
            </p:custDataLst>
          </p:nvPr>
        </p:nvSpPr>
        <p:spPr bwMode="auto">
          <a:xfrm>
            <a:off x="1832135" y="1444698"/>
            <a:ext cx="4726710" cy="32478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rPr>
              <a:t>大数据算法概述</a:t>
            </a:r>
            <a:endParaRPr lang="en-US" altLang="zh-CN" sz="2800" b="1" dirty="0">
              <a:solidFill>
                <a:prstClr val="black"/>
              </a:solidFill>
              <a:latin typeface="华光中楷_CNKI" panose="02000500000000000000" charset="-122"/>
              <a:ea typeface="华光中楷_CNKI" panose="02000500000000000000" charset="-122"/>
              <a:cs typeface="华光中楷_CNKI" panose="02000500000000000000" charset="-122"/>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rPr>
              <a:t>亚线性算法</a:t>
            </a:r>
            <a:endParaRPr kumimoji="0" lang="en-US" altLang="zh-CN"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rPr>
              <a:t>外存算法</a:t>
            </a:r>
            <a:endParaRPr kumimoji="0" lang="en-US" altLang="zh-CN"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rPr>
              <a:t>并行算法</a:t>
            </a:r>
            <a:endParaRPr kumimoji="0" lang="en-US" altLang="zh-CN"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华光中楷_CNKI" panose="02000500000000000000" charset="-122"/>
                <a:ea typeface="华光中楷_CNKI" panose="02000500000000000000" charset="-122"/>
                <a:cs typeface="华光中楷_CNKI" panose="02000500000000000000" charset="-122"/>
              </a:rPr>
              <a:t>众包算法   </a:t>
            </a:r>
          </a:p>
        </p:txBody>
      </p:sp>
    </p:spTree>
    <p:custDataLst>
      <p:tags r:id="rId1"/>
    </p:custDataLst>
    <p:extLst>
      <p:ext uri="{BB962C8B-B14F-4D97-AF65-F5344CB8AC3E}">
        <p14:creationId xmlns:p14="http://schemas.microsoft.com/office/powerpoint/2010/main" val="3436720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custDataLst>
              <p:tags r:id="rId2"/>
            </p:custDataLst>
          </p:nvPr>
        </p:nvSpPr>
        <p:spPr/>
        <p:txBody>
          <a:bodyPr rtlCol="0">
            <a:normAutofit/>
          </a:bodyPr>
          <a:lstStyle/>
          <a:p>
            <a:pPr eaLnBrk="1" fontAlgn="auto" hangingPunct="1">
              <a:spcAft>
                <a:spcPts val="0"/>
              </a:spcAft>
              <a:buFont typeface="Arial" panose="020B0604020202020204"/>
              <a:buNone/>
              <a:defRPr/>
            </a:pPr>
            <a:endParaRPr kumimoji="1" lang="zh-CN" altLang="en-US"/>
          </a:p>
        </p:txBody>
      </p:sp>
      <p:sp>
        <p:nvSpPr>
          <p:cNvPr id="14339" name="标题 4"/>
          <p:cNvSpPr>
            <a:spLocks noGrp="1"/>
          </p:cNvSpPr>
          <p:nvPr>
            <p:ph type="ctrTitle"/>
            <p:custDataLst>
              <p:tags r:id="rId3"/>
            </p:custDataLst>
          </p:nvPr>
        </p:nvSpPr>
        <p:spPr/>
        <p:txBody>
          <a:bodyPr/>
          <a:lstStyle/>
          <a:p>
            <a:pPr eaLnBrk="1" hangingPunct="1"/>
            <a:endParaRPr kumimoji="1" lang="zh-CN" altLang="en-US"/>
          </a:p>
        </p:txBody>
      </p:sp>
      <p:sp>
        <p:nvSpPr>
          <p:cNvPr id="8" name="Freeform 3"/>
          <p:cNvSpPr/>
          <p:nvPr>
            <p:custDataLst>
              <p:tags r:id="rId4"/>
            </p:custDataLst>
          </p:nvPr>
        </p:nvSpPr>
        <p:spPr>
          <a:xfrm>
            <a:off x="101918" y="-334645"/>
            <a:ext cx="9144000" cy="68580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10" name="任意多边形 6"/>
          <p:cNvSpPr/>
          <p:nvPr>
            <p:custDataLst>
              <p:tags r:id="rId5"/>
            </p:custDataLst>
          </p:nvPr>
        </p:nvSpPr>
        <p:spPr>
          <a:xfrm>
            <a:off x="1476375" y="1125538"/>
            <a:ext cx="7058025" cy="914400"/>
          </a:xfrm>
          <a:custGeom>
            <a:avLst/>
            <a:gdLst/>
            <a:ahLst/>
            <a:cxnLst/>
            <a:rect l="0" t="0" r="0" b="0"/>
            <a:pathLst>
              <a:path w="7924801" h="914401">
                <a:moveTo>
                  <a:pt x="0" y="914400"/>
                </a:moveTo>
                <a:lnTo>
                  <a:pt x="0" y="0"/>
                </a:lnTo>
                <a:lnTo>
                  <a:pt x="7924800"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defRPr/>
            </a:pPr>
            <a:endParaRPr lang="zh-CN" altLang="en-US"/>
          </a:p>
        </p:txBody>
      </p:sp>
      <p:sp>
        <p:nvSpPr>
          <p:cNvPr id="11" name="任意多边形 7"/>
          <p:cNvSpPr/>
          <p:nvPr>
            <p:custDataLst>
              <p:tags r:id="rId6"/>
            </p:custDataLst>
          </p:nvPr>
        </p:nvSpPr>
        <p:spPr>
          <a:xfrm>
            <a:off x="1981200" y="3860800"/>
            <a:ext cx="6511925" cy="0"/>
          </a:xfrm>
          <a:custGeom>
            <a:avLst/>
            <a:gdLst/>
            <a:ahLst/>
            <a:cxnLst/>
            <a:rect l="0" t="0" r="0" b="0"/>
            <a:pathLst>
              <a:path w="6511926" h="1">
                <a:moveTo>
                  <a:pt x="0" y="0"/>
                </a:moveTo>
                <a:lnTo>
                  <a:pt x="6511925" y="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defRPr/>
            </a:pPr>
            <a:endParaRPr lang="zh-CN" altLang="en-US"/>
          </a:p>
        </p:txBody>
      </p:sp>
      <p:sp>
        <p:nvSpPr>
          <p:cNvPr id="14344" name="TextBox 8"/>
          <p:cNvSpPr txBox="1">
            <a:spLocks noChangeArrowheads="1"/>
          </p:cNvSpPr>
          <p:nvPr>
            <p:custDataLst>
              <p:tags r:id="rId7"/>
            </p:custDataLst>
          </p:nvPr>
        </p:nvSpPr>
        <p:spPr bwMode="auto">
          <a:xfrm>
            <a:off x="1981199" y="3948697"/>
            <a:ext cx="6043613"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dirty="0"/>
              <a:t>东北大学</a:t>
            </a:r>
            <a:endParaRPr lang="en-US" altLang="zh-CN" sz="2800" dirty="0"/>
          </a:p>
          <a:p>
            <a:pPr algn="ctr"/>
            <a:r>
              <a:rPr lang="zh-CN" altLang="en-US" sz="2800" dirty="0"/>
              <a:t>乔百友</a:t>
            </a:r>
            <a:endParaRPr lang="en-US" altLang="zh-CN" sz="2800" dirty="0"/>
          </a:p>
          <a:p>
            <a:pPr algn="ctr"/>
            <a:r>
              <a:rPr lang="en-US" altLang="zh-CN" sz="2800" dirty="0"/>
              <a:t>qiaoby@163.com</a:t>
            </a:r>
          </a:p>
        </p:txBody>
      </p:sp>
      <p:sp>
        <p:nvSpPr>
          <p:cNvPr id="13" name="TextBox 9"/>
          <p:cNvSpPr txBox="1">
            <a:spLocks noChangeArrowheads="1"/>
          </p:cNvSpPr>
          <p:nvPr>
            <p:custDataLst>
              <p:tags r:id="rId8"/>
            </p:custDataLst>
          </p:nvPr>
        </p:nvSpPr>
        <p:spPr bwMode="auto">
          <a:xfrm>
            <a:off x="1371600" y="1329353"/>
            <a:ext cx="6873875" cy="13220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4000" b="1" dirty="0">
                <a:cs typeface="+mn-cs"/>
              </a:rPr>
              <a:t>大数据算法</a:t>
            </a:r>
            <a:endParaRPr lang="en-US" altLang="zh-CN" sz="4000" b="1" dirty="0">
              <a:cs typeface="+mn-cs"/>
            </a:endParaRPr>
          </a:p>
          <a:p>
            <a:pPr algn="ctr" fontAlgn="auto">
              <a:spcBef>
                <a:spcPts val="0"/>
              </a:spcBef>
              <a:spcAft>
                <a:spcPts val="0"/>
              </a:spcAft>
              <a:defRPr/>
            </a:pPr>
            <a:r>
              <a:rPr lang="zh-CN" altLang="en-US" sz="4000" b="1" dirty="0">
                <a:solidFill>
                  <a:srgbClr val="1A9EE9"/>
                </a:solidFill>
                <a:latin typeface="华文琥珀" panose="02010800040101010101" pitchFamily="2" charset="-122"/>
                <a:ea typeface="华文琥珀" panose="02010800040101010101" pitchFamily="2" charset="-122"/>
                <a:cs typeface="+mn-cs"/>
              </a:rPr>
              <a:t>第一讲 大数据算法概述</a:t>
            </a:r>
          </a:p>
        </p:txBody>
      </p:sp>
      <p:sp>
        <p:nvSpPr>
          <p:cNvPr id="2" name="Slide Number Placeholder 1"/>
          <p:cNvSpPr>
            <a:spLocks noGrp="1"/>
          </p:cNvSpPr>
          <p:nvPr>
            <p:ph type="sldNum" sz="quarter" idx="12"/>
            <p:custDataLst>
              <p:tags r:id="rId9"/>
            </p:custDataLst>
          </p:nvPr>
        </p:nvSpPr>
        <p:spPr>
          <a:xfrm>
            <a:off x="102476" y="6350317"/>
            <a:ext cx="733096" cy="365125"/>
          </a:xfrm>
        </p:spPr>
        <p:txBody>
          <a:bodyPr/>
          <a:lstStyle/>
          <a:p>
            <a:pPr>
              <a:defRPr/>
            </a:pPr>
            <a:fld id="{14A1A9E8-97CE-449B-8BB7-7580B6C0D442}" type="slidenum">
              <a:rPr lang="zh-CN" altLang="en-US" smtClean="0"/>
              <a:t>4</a:t>
            </a:fld>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5363"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5376" name="图片 13"/>
            <p:cNvPicPr>
              <a:picLocks noChangeAspect="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Rectangle 2"/>
          <p:cNvSpPr txBox="1">
            <a:spLocks noRot="1" noChangeArrowheads="1"/>
          </p:cNvSpPr>
          <p:nvPr>
            <p:custDataLst>
              <p:tags r:id="rId3"/>
            </p:custDataLst>
          </p:nvPr>
        </p:nvSpPr>
        <p:spPr bwMode="auto">
          <a:xfrm>
            <a:off x="2647950" y="2914449"/>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5366" name="Line 5"/>
          <p:cNvSpPr>
            <a:spLocks noChangeShapeType="1"/>
          </p:cNvSpPr>
          <p:nvPr>
            <p:custDataLst>
              <p:tags r:id="rId4"/>
            </p:custDataLst>
          </p:nvPr>
        </p:nvSpPr>
        <p:spPr bwMode="auto">
          <a:xfrm>
            <a:off x="2178050" y="536575"/>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Box 9"/>
          <p:cNvSpPr txBox="1">
            <a:spLocks noChangeArrowheads="1"/>
          </p:cNvSpPr>
          <p:nvPr>
            <p:custDataLst>
              <p:tags r:id="rId5"/>
            </p:custDataLst>
          </p:nvPr>
        </p:nvSpPr>
        <p:spPr bwMode="auto">
          <a:xfrm>
            <a:off x="3116261" y="846931"/>
            <a:ext cx="27114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tabLst>
                <a:tab pos="2755900" algn="l"/>
              </a:tabLst>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tabLst>
                <a:tab pos="2755900" algn="l"/>
              </a:tabLst>
              <a:defRPr>
                <a:solidFill>
                  <a:schemeClr val="tx1"/>
                </a:solidFill>
                <a:latin typeface="Calibri" panose="020F0502020204030204" pitchFamily="34" charset="0"/>
                <a:ea typeface="宋体" panose="02010600030101010101" pitchFamily="2" charset="-122"/>
              </a:defRPr>
            </a:lvl2pPr>
            <a:lvl3pPr marL="1143000" indent="-228600">
              <a:tabLst>
                <a:tab pos="2755900" algn="l"/>
              </a:tabLst>
              <a:defRPr>
                <a:solidFill>
                  <a:schemeClr val="tx1"/>
                </a:solidFill>
                <a:latin typeface="Calibri" panose="020F0502020204030204" pitchFamily="34" charset="0"/>
                <a:ea typeface="宋体" panose="02010600030101010101" pitchFamily="2" charset="-122"/>
              </a:defRPr>
            </a:lvl3pPr>
            <a:lvl4pPr marL="1600200" indent="-228600">
              <a:tabLst>
                <a:tab pos="2755900" algn="l"/>
              </a:tabLst>
              <a:defRPr>
                <a:solidFill>
                  <a:schemeClr val="tx1"/>
                </a:solidFill>
                <a:latin typeface="Calibri" panose="020F0502020204030204" pitchFamily="34" charset="0"/>
                <a:ea typeface="宋体" panose="02010600030101010101" pitchFamily="2" charset="-122"/>
              </a:defRPr>
            </a:lvl4pPr>
            <a:lvl5pPr marL="2057400" indent="-228600">
              <a:tabLst>
                <a:tab pos="2755900" algn="l"/>
              </a:tabLst>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tabLst>
                <a:tab pos="2755900" algn="l"/>
              </a:tabLst>
              <a:defRPr>
                <a:solidFill>
                  <a:schemeClr val="tx1"/>
                </a:solidFill>
                <a:latin typeface="Calibri" panose="020F0502020204030204" pitchFamily="34" charset="0"/>
                <a:ea typeface="宋体" panose="02010600030101010101" pitchFamily="2" charset="-122"/>
              </a:defRPr>
            </a:lvl9pPr>
          </a:lstStyle>
          <a:p>
            <a:pPr defTabSz="914400">
              <a:defRPr/>
            </a:pPr>
            <a:r>
              <a:rPr lang="zh-CN" altLang="en-US" sz="4400" b="1" dirty="0">
                <a:solidFill>
                  <a:schemeClr val="tx2">
                    <a:lumMod val="60000"/>
                    <a:lumOff val="40000"/>
                  </a:schemeClr>
                </a:solidFill>
                <a:latin typeface="黑体" panose="02010609060101010101" pitchFamily="49" charset="-122"/>
                <a:ea typeface="黑体" panose="02010609060101010101" pitchFamily="49" charset="-122"/>
                <a:cs typeface="+mn-cs"/>
              </a:rPr>
              <a:t>本讲内容</a:t>
            </a:r>
          </a:p>
        </p:txBody>
      </p:sp>
      <p:sp>
        <p:nvSpPr>
          <p:cNvPr id="15369" name="TextBox 1"/>
          <p:cNvSpPr txBox="1">
            <a:spLocks noChangeArrowheads="1"/>
          </p:cNvSpPr>
          <p:nvPr>
            <p:custDataLst>
              <p:tags r:id="rId6"/>
            </p:custDataLst>
          </p:nvPr>
        </p:nvSpPr>
        <p:spPr bwMode="auto">
          <a:xfrm>
            <a:off x="1162049" y="2182812"/>
            <a:ext cx="6619875"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400" b="1" dirty="0"/>
              <a:t>1.1 </a:t>
            </a:r>
            <a:r>
              <a:rPr lang="zh-CN" altLang="en-US" sz="4400" b="1" dirty="0"/>
              <a:t>大数据的定义与特点</a:t>
            </a:r>
            <a:endParaRPr lang="en-US" altLang="zh-CN" sz="4400" b="1" dirty="0"/>
          </a:p>
          <a:p>
            <a:r>
              <a:rPr lang="en-US" altLang="zh-CN" sz="4400" dirty="0"/>
              <a:t>1.2 </a:t>
            </a:r>
            <a:r>
              <a:rPr lang="zh-CN" altLang="en-US" sz="4400" dirty="0"/>
              <a:t>大数据算法</a:t>
            </a:r>
            <a:endParaRPr lang="en-US" altLang="zh-CN" sz="4400" dirty="0"/>
          </a:p>
          <a:p>
            <a:r>
              <a:rPr lang="en-US" altLang="zh-CN" sz="4400" dirty="0"/>
              <a:t>1.3 </a:t>
            </a:r>
            <a:r>
              <a:rPr lang="zh-CN" altLang="en-US" sz="4400" dirty="0"/>
              <a:t>大数据算法设计与分析</a:t>
            </a:r>
          </a:p>
          <a:p>
            <a:pPr eaLnBrk="1" hangingPunct="1">
              <a:lnSpc>
                <a:spcPct val="150000"/>
              </a:lnSpc>
            </a:pPr>
            <a:endParaRPr lang="zh-CN" altLang="en-US" sz="2800" dirty="0">
              <a:solidFill>
                <a:srgbClr val="1A9EE9"/>
              </a:solidFill>
              <a:latin typeface="微软雅黑" panose="020B0503020204020204" pitchFamily="34" charset="-122"/>
              <a:ea typeface="微软雅黑" panose="020B0503020204020204" pitchFamily="34" charset="-122"/>
            </a:endParaRP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5</a:t>
            </a:fld>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8"/>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476250" y="1420813"/>
            <a:ext cx="85407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4800" b="1">
              <a:solidFill>
                <a:srgbClr val="7030A0"/>
              </a:solidFill>
            </a:endParaRPr>
          </a:p>
        </p:txBody>
      </p:sp>
      <p:sp>
        <p:nvSpPr>
          <p:cNvPr id="16389" name="内容占位符 2"/>
          <p:cNvSpPr>
            <a:spLocks noGrp="1"/>
          </p:cNvSpPr>
          <p:nvPr>
            <p:ph idx="1"/>
            <p:custDataLst>
              <p:tags r:id="rId4"/>
            </p:custDataLst>
          </p:nvPr>
        </p:nvSpPr>
        <p:spPr>
          <a:xfrm>
            <a:off x="457200" y="1028700"/>
            <a:ext cx="8407400" cy="4945063"/>
          </a:xfrm>
        </p:spPr>
        <p:txBody>
          <a:bodyPr/>
          <a:lstStyle/>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至今没有公认的定义（</a:t>
            </a:r>
            <a:r>
              <a:rPr kumimoji="1" lang="en-US" altLang="zh-CN" sz="2200" b="1" dirty="0">
                <a:solidFill>
                  <a:schemeClr val="accent4"/>
                </a:solidFill>
                <a:latin typeface="黑体" panose="02010609060101010101" pitchFamily="49" charset="-122"/>
                <a:ea typeface="黑体" panose="02010609060101010101" pitchFamily="49" charset="-122"/>
              </a:rPr>
              <a:t>2008</a:t>
            </a:r>
            <a:r>
              <a:rPr kumimoji="1" lang="zh-CN" altLang="en-US" sz="2200" b="1" dirty="0">
                <a:solidFill>
                  <a:schemeClr val="accent4"/>
                </a:solidFill>
                <a:latin typeface="黑体" panose="02010609060101010101" pitchFamily="49" charset="-122"/>
                <a:ea typeface="黑体" panose="02010609060101010101" pitchFamily="49" charset="-122"/>
              </a:rPr>
              <a:t>，《自然》</a:t>
            </a:r>
            <a:r>
              <a:rPr kumimoji="1" lang="en-US" altLang="zh-CN" sz="2200" b="1" dirty="0">
                <a:solidFill>
                  <a:schemeClr val="accent4"/>
                </a:solidFill>
                <a:latin typeface="黑体" panose="02010609060101010101" pitchFamily="49" charset="-122"/>
                <a:ea typeface="黑体" panose="02010609060101010101" pitchFamily="49" charset="-122"/>
              </a:rPr>
              <a:t>Big Data</a:t>
            </a:r>
            <a:r>
              <a:rPr kumimoji="1" lang="zh-CN" altLang="en-US" sz="2200" b="1" dirty="0">
                <a:solidFill>
                  <a:schemeClr val="accent4"/>
                </a:solidFill>
                <a:latin typeface="黑体" panose="02010609060101010101" pitchFamily="49" charset="-122"/>
                <a:ea typeface="黑体" panose="02010609060101010101" pitchFamily="49" charset="-122"/>
              </a:rPr>
              <a:t>专题）</a:t>
            </a:r>
            <a:endParaRPr kumimoji="1" lang="en-US" altLang="zh-CN" sz="2200" b="1" dirty="0">
              <a:solidFill>
                <a:schemeClr val="accent4"/>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定义</a:t>
            </a:r>
            <a:r>
              <a:rPr kumimoji="1" lang="en-US" altLang="zh-CN" sz="2200" b="1" dirty="0">
                <a:solidFill>
                  <a:schemeClr val="accent4"/>
                </a:solidFill>
                <a:latin typeface="黑体" panose="02010609060101010101" pitchFamily="49" charset="-122"/>
                <a:ea typeface="黑体" panose="02010609060101010101" pitchFamily="49" charset="-122"/>
              </a:rPr>
              <a:t>1</a:t>
            </a:r>
            <a:r>
              <a:rPr kumimoji="1" lang="en-US" altLang="zh-CN" sz="2200" b="1" dirty="0">
                <a:solidFill>
                  <a:schemeClr val="tx2"/>
                </a:solidFill>
                <a:latin typeface="黑体" panose="02010609060101010101" pitchFamily="49" charset="-122"/>
                <a:ea typeface="黑体" panose="02010609060101010101" pitchFamily="49" charset="-122"/>
              </a:rPr>
              <a:t> (</a:t>
            </a:r>
            <a:r>
              <a:rPr kumimoji="1" lang="en-US" altLang="zh-CN" sz="2200" b="1" dirty="0" err="1">
                <a:solidFill>
                  <a:schemeClr val="tx2"/>
                </a:solidFill>
                <a:latin typeface="黑体" panose="02010609060101010101" pitchFamily="49" charset="-122"/>
                <a:ea typeface="黑体" panose="02010609060101010101" pitchFamily="49" charset="-122"/>
              </a:rPr>
              <a:t>Kusnetzky</a:t>
            </a:r>
            <a:r>
              <a:rPr kumimoji="1" lang="en-US" altLang="zh-CN" sz="2200" b="1" dirty="0">
                <a:solidFill>
                  <a:schemeClr val="tx2"/>
                </a:solidFill>
                <a:latin typeface="黑体" panose="02010609060101010101" pitchFamily="49" charset="-122"/>
                <a:ea typeface="黑体" panose="02010609060101010101" pitchFamily="49" charset="-122"/>
              </a:rPr>
              <a:t>, Dan. What is "Big Data?")</a:t>
            </a: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None/>
              <a:defRPr/>
            </a:pPr>
            <a:r>
              <a:rPr kumimoji="1" lang="zh-CN" altLang="en-US" sz="2200" b="1" dirty="0">
                <a:latin typeface="黑体" panose="02010609060101010101" pitchFamily="49" charset="-122"/>
                <a:ea typeface="黑体" panose="02010609060101010101" pitchFamily="49" charset="-122"/>
              </a:rPr>
              <a:t>所涉及的数据量规模巨大到无法通过人工，在合理时间内达到截取、管理、处理、并整理成为人类所能解读的信息</a:t>
            </a:r>
            <a:endParaRPr kumimoji="1" lang="en-US" altLang="zh-CN" sz="2200" b="1" dirty="0">
              <a:solidFill>
                <a:schemeClr val="tx2"/>
              </a:solidFill>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定义</a:t>
            </a:r>
            <a:r>
              <a:rPr kumimoji="1" lang="en-US" altLang="zh-CN" sz="2200" b="1" dirty="0">
                <a:solidFill>
                  <a:schemeClr val="accent4"/>
                </a:solidFill>
                <a:latin typeface="黑体" panose="02010609060101010101" pitchFamily="49" charset="-122"/>
                <a:ea typeface="黑体" panose="02010609060101010101" pitchFamily="49" charset="-122"/>
              </a:rPr>
              <a:t>2 </a:t>
            </a:r>
            <a:r>
              <a:rPr kumimoji="1" lang="en-US" altLang="zh-CN" sz="2000" b="1" dirty="0">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维克托</a:t>
            </a:r>
            <a:r>
              <a:rPr kumimoji="1" lang="en-US" altLang="zh-CN" sz="2000" b="1" dirty="0">
                <a:solidFill>
                  <a:schemeClr val="tx2"/>
                </a:solidFill>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迈尔</a:t>
            </a:r>
            <a:r>
              <a:rPr kumimoji="1" lang="en-US" altLang="zh-CN" sz="2000" b="1" dirty="0">
                <a:solidFill>
                  <a:schemeClr val="tx2"/>
                </a:solidFill>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舍恩伯格、肯尼斯</a:t>
            </a:r>
            <a:r>
              <a:rPr kumimoji="1" lang="en-US" altLang="zh-CN" sz="2000" b="1" dirty="0">
                <a:solidFill>
                  <a:schemeClr val="tx2"/>
                </a:solidFill>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库克耶</a:t>
            </a:r>
            <a:r>
              <a:rPr kumimoji="1" lang="en-US" altLang="zh-CN" sz="2000" b="1" dirty="0">
                <a:solidFill>
                  <a:schemeClr val="tx2"/>
                </a:solidFill>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“大数据时代”</a:t>
            </a:r>
            <a:r>
              <a:rPr kumimoji="1" lang="en-US" altLang="zh-CN" sz="2000" b="1" dirty="0">
                <a:latin typeface="黑体" panose="02010609060101010101" pitchFamily="49" charset="-122"/>
                <a:ea typeface="黑体" panose="02010609060101010101" pitchFamily="49" charset="-122"/>
              </a:rPr>
              <a:t>)</a:t>
            </a:r>
            <a:endParaRPr kumimoji="1" lang="en-US" altLang="zh-CN" sz="20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None/>
              <a:defRPr/>
            </a:pPr>
            <a:r>
              <a:rPr kumimoji="1" lang="zh-CN" altLang="en-US" sz="2200" b="1" dirty="0">
                <a:latin typeface="黑体" panose="02010609060101010101" pitchFamily="49" charset="-122"/>
                <a:ea typeface="黑体" panose="02010609060101010101" pitchFamily="49" charset="-122"/>
              </a:rPr>
              <a:t>不用随机分析法（抽样调查）这样的捷径，而采用所有数据的方法</a:t>
            </a:r>
            <a:endParaRPr kumimoji="1" lang="en-US" altLang="zh-CN" sz="22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defRPr/>
            </a:pPr>
            <a:r>
              <a:rPr kumimoji="1" lang="zh-CN" altLang="en-US" sz="2200" b="1" dirty="0">
                <a:solidFill>
                  <a:schemeClr val="accent4"/>
                </a:solidFill>
                <a:latin typeface="黑体" panose="02010609060101010101" pitchFamily="49" charset="-122"/>
                <a:ea typeface="黑体" panose="02010609060101010101" pitchFamily="49" charset="-122"/>
              </a:rPr>
              <a:t>定义</a:t>
            </a:r>
            <a:r>
              <a:rPr kumimoji="1" lang="en-US" altLang="zh-CN" sz="2200" b="1" dirty="0">
                <a:solidFill>
                  <a:schemeClr val="accent4"/>
                </a:solidFill>
                <a:latin typeface="黑体" panose="02010609060101010101" pitchFamily="49" charset="-122"/>
                <a:ea typeface="黑体" panose="02010609060101010101" pitchFamily="49" charset="-122"/>
              </a:rPr>
              <a:t>3 </a:t>
            </a:r>
            <a:r>
              <a:rPr kumimoji="1" lang="en-US" altLang="zh-CN" sz="2000" b="1" dirty="0">
                <a:solidFill>
                  <a:schemeClr val="tx2"/>
                </a:solidFill>
                <a:latin typeface="黑体" panose="02010609060101010101" pitchFamily="49" charset="-122"/>
                <a:ea typeface="黑体" panose="02010609060101010101" pitchFamily="49" charset="-122"/>
              </a:rPr>
              <a:t>(</a:t>
            </a:r>
            <a:r>
              <a:rPr kumimoji="1" lang="zh-CN" altLang="en-US" sz="2000" b="1" dirty="0">
                <a:solidFill>
                  <a:schemeClr val="tx2"/>
                </a:solidFill>
                <a:latin typeface="黑体" panose="02010609060101010101" pitchFamily="49" charset="-122"/>
                <a:ea typeface="黑体" panose="02010609060101010101" pitchFamily="49" charset="-122"/>
              </a:rPr>
              <a:t>“大数据”（</a:t>
            </a:r>
            <a:r>
              <a:rPr kumimoji="1" lang="en-US" altLang="zh-CN" sz="2000" b="1" dirty="0">
                <a:solidFill>
                  <a:schemeClr val="tx2"/>
                </a:solidFill>
                <a:latin typeface="黑体" panose="02010609060101010101" pitchFamily="49" charset="-122"/>
                <a:ea typeface="黑体" panose="02010609060101010101" pitchFamily="49" charset="-122"/>
              </a:rPr>
              <a:t>Big data</a:t>
            </a:r>
            <a:r>
              <a:rPr kumimoji="1" lang="zh-CN" altLang="en-US" sz="2000" b="1" dirty="0">
                <a:solidFill>
                  <a:schemeClr val="tx2"/>
                </a:solidFill>
                <a:latin typeface="黑体" panose="02010609060101010101" pitchFamily="49" charset="-122"/>
                <a:ea typeface="黑体" panose="02010609060101010101" pitchFamily="49" charset="-122"/>
              </a:rPr>
              <a:t>）研究机构</a:t>
            </a:r>
            <a:r>
              <a:rPr kumimoji="1" lang="en-US" altLang="zh-CN" sz="2000" b="1" dirty="0">
                <a:solidFill>
                  <a:schemeClr val="tx2"/>
                </a:solidFill>
                <a:latin typeface="黑体" panose="02010609060101010101" pitchFamily="49" charset="-122"/>
                <a:ea typeface="黑体" panose="02010609060101010101" pitchFamily="49" charset="-122"/>
              </a:rPr>
              <a:t>Gartner)</a:t>
            </a:r>
          </a:p>
          <a:p>
            <a:pPr marL="0" indent="0" eaLnBrk="1" hangingPunct="1">
              <a:lnSpc>
                <a:spcPct val="150000"/>
              </a:lnSpc>
              <a:buNone/>
              <a:defRPr/>
            </a:pPr>
            <a:r>
              <a:rPr kumimoji="1" lang="zh-CN" altLang="en-US" sz="2200" b="1" dirty="0">
                <a:latin typeface="黑体" panose="02010609060101010101" pitchFamily="49" charset="-122"/>
                <a:ea typeface="黑体" panose="02010609060101010101" pitchFamily="49" charset="-122"/>
              </a:rPr>
              <a:t>“大数据”是需要新处理模式才能具有更强的决策力、洞察发现力和流程优化能力的海量、高增长率和多样化的信息资产</a:t>
            </a:r>
            <a:r>
              <a:rPr lang="zh-CN" altLang="en-US" sz="2400" dirty="0"/>
              <a:t>。</a:t>
            </a: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None/>
              <a:defRPr/>
            </a:pP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None/>
              <a:defRPr/>
            </a:pPr>
            <a:endParaRPr kumimoji="1" lang="en-US" altLang="zh-CN" sz="2200" b="1" dirty="0">
              <a:solidFill>
                <a:schemeClr val="accent4"/>
              </a:solidFill>
              <a:latin typeface="黑体" panose="02010609060101010101" pitchFamily="49" charset="-122"/>
              <a:ea typeface="黑体" panose="02010609060101010101" pitchFamily="49" charset="-122"/>
            </a:endParaRPr>
          </a:p>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1A9EE9"/>
                </a:solidFill>
                <a:latin typeface="微软雅黑" panose="020B0503020204020204" pitchFamily="34" charset="-122"/>
                <a:ea typeface="微软雅黑" panose="020B0503020204020204" pitchFamily="34" charset="-122"/>
              </a:rPr>
              <a:t>什么是大数据？</a:t>
            </a:r>
          </a:p>
        </p:txBody>
      </p:sp>
      <p:sp>
        <p:nvSpPr>
          <p:cNvPr id="2" name="Slide Number Placeholder 1"/>
          <p:cNvSpPr>
            <a:spLocks noGrp="1"/>
          </p:cNvSpPr>
          <p:nvPr>
            <p:ph type="sldNum" sz="quarter" idx="12"/>
            <p:custDataLst>
              <p:tags r:id="rId7"/>
            </p:custDataLst>
          </p:nvPr>
        </p:nvSpPr>
        <p:spPr/>
        <p:txBody>
          <a:bodyPr/>
          <a:lstStyle/>
          <a:p>
            <a:pPr>
              <a:defRPr/>
            </a:pPr>
            <a:fld id="{C5D9BD64-B3C6-40D5-8517-4809D6BFE7BF}" type="slidenum">
              <a:rPr lang="zh-CN" altLang="en-US" smtClean="0"/>
              <a:t>6</a:t>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12"/>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3"/>
              </p:custDataLst>
            </p:nvPr>
          </p:nvPicPr>
          <p:blipFill>
            <a:blip r:embed="rId15">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2"/>
          <p:cNvSpPr txBox="1">
            <a:spLocks noRot="1" noChangeArrowheads="1"/>
          </p:cNvSpPr>
          <p:nvPr>
            <p:custDataLst>
              <p:tags r:id="rId3"/>
            </p:custDataLst>
          </p:nvPr>
        </p:nvSpPr>
        <p:spPr bwMode="auto">
          <a:xfrm>
            <a:off x="117037" y="855009"/>
            <a:ext cx="4064437" cy="310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solidFill>
                  <a:srgbClr val="7030A0"/>
                </a:solidFill>
              </a:rPr>
              <a:t>1Byte = 8 bit</a:t>
            </a:r>
          </a:p>
          <a:p>
            <a:pPr eaLnBrk="1" hangingPunct="1"/>
            <a:r>
              <a:rPr lang="en-US" altLang="zh-CN" sz="1600" b="1" dirty="0">
                <a:solidFill>
                  <a:srgbClr val="7030A0"/>
                </a:solidFill>
              </a:rPr>
              <a:t>1 KB = 1,024 Bytes</a:t>
            </a:r>
          </a:p>
          <a:p>
            <a:pPr eaLnBrk="1" hangingPunct="1"/>
            <a:r>
              <a:rPr lang="en-US" altLang="zh-CN" sz="1600" b="1" dirty="0">
                <a:solidFill>
                  <a:srgbClr val="7030A0"/>
                </a:solidFill>
              </a:rPr>
              <a:t>1 MB = 1,024 KB = 1,048,576 Bytes</a:t>
            </a:r>
          </a:p>
          <a:p>
            <a:pPr eaLnBrk="1" hangingPunct="1"/>
            <a:r>
              <a:rPr lang="en-US" altLang="zh-CN" sz="1600" b="1" dirty="0">
                <a:solidFill>
                  <a:srgbClr val="7030A0"/>
                </a:solidFill>
              </a:rPr>
              <a:t>1 GB = 1,024 MB = 1,048,576 KB</a:t>
            </a:r>
          </a:p>
          <a:p>
            <a:pPr eaLnBrk="1" hangingPunct="1"/>
            <a:r>
              <a:rPr lang="en-US" altLang="zh-CN" sz="1600" b="1" dirty="0">
                <a:solidFill>
                  <a:srgbClr val="7030A0"/>
                </a:solidFill>
              </a:rPr>
              <a:t>1 TB = 1,024 GB = 1,048,576 MB</a:t>
            </a:r>
          </a:p>
          <a:p>
            <a:pPr eaLnBrk="1" hangingPunct="1"/>
            <a:r>
              <a:rPr lang="en-US" altLang="zh-CN" sz="1600" b="1" dirty="0">
                <a:solidFill>
                  <a:srgbClr val="7030A0"/>
                </a:solidFill>
              </a:rPr>
              <a:t>1 PB = 1,024 TB = 1,048,576 GB</a:t>
            </a:r>
          </a:p>
          <a:p>
            <a:pPr eaLnBrk="1" hangingPunct="1"/>
            <a:r>
              <a:rPr lang="en-US" altLang="zh-CN" sz="1600" b="1" dirty="0">
                <a:solidFill>
                  <a:srgbClr val="7030A0"/>
                </a:solidFill>
              </a:rPr>
              <a:t>1 EB = 1,024 PB = 1,048,576 TB</a:t>
            </a:r>
          </a:p>
          <a:p>
            <a:pPr eaLnBrk="1" hangingPunct="1"/>
            <a:r>
              <a:rPr lang="en-US" altLang="zh-CN" sz="1600" b="1" dirty="0">
                <a:solidFill>
                  <a:srgbClr val="7030A0"/>
                </a:solidFill>
              </a:rPr>
              <a:t>1 ZB = 1,024 EB = 1,048,576 PB</a:t>
            </a:r>
          </a:p>
          <a:p>
            <a:pPr eaLnBrk="1" hangingPunct="1"/>
            <a:r>
              <a:rPr lang="en-US" altLang="zh-CN" sz="1600" b="1" dirty="0">
                <a:solidFill>
                  <a:srgbClr val="7030A0"/>
                </a:solidFill>
              </a:rPr>
              <a:t>1 YB = 1,024 ZB = 1,048,576 EB</a:t>
            </a:r>
          </a:p>
          <a:p>
            <a:pPr eaLnBrk="1" hangingPunct="1"/>
            <a:r>
              <a:rPr lang="en-US" altLang="zh-CN" sz="1600" b="1" dirty="0">
                <a:solidFill>
                  <a:srgbClr val="7030A0"/>
                </a:solidFill>
              </a:rPr>
              <a:t>1 BB = 1,024 YB = 1,048,576 ZB</a:t>
            </a:r>
          </a:p>
          <a:p>
            <a:pPr eaLnBrk="1" hangingPunct="1"/>
            <a:r>
              <a:rPr lang="en-US" altLang="zh-CN" sz="1600" b="1" dirty="0">
                <a:solidFill>
                  <a:srgbClr val="7030A0"/>
                </a:solidFill>
              </a:rPr>
              <a:t>1 NB = 1,024 BB = 1,048,576 YB</a:t>
            </a:r>
          </a:p>
          <a:p>
            <a:pPr eaLnBrk="1" hangingPunct="1"/>
            <a:r>
              <a:rPr lang="en-US" altLang="zh-CN" sz="1600" b="1" dirty="0">
                <a:solidFill>
                  <a:srgbClr val="7030A0"/>
                </a:solidFill>
              </a:rPr>
              <a:t>1 DB = 1,024 NB = 1,048,576 BB</a:t>
            </a:r>
            <a:endParaRPr lang="zh-CN" altLang="en-US" sz="1600" b="1" dirty="0">
              <a:solidFill>
                <a:srgbClr val="7030A0"/>
              </a:solidFill>
            </a:endParaRPr>
          </a:p>
        </p:txBody>
      </p:sp>
      <p:sp>
        <p:nvSpPr>
          <p:cNvPr id="16389" name="内容占位符 2"/>
          <p:cNvSpPr>
            <a:spLocks noGrp="1"/>
          </p:cNvSpPr>
          <p:nvPr>
            <p:ph idx="1"/>
            <p:custDataLst>
              <p:tags r:id="rId4"/>
            </p:custDataLst>
          </p:nvPr>
        </p:nvSpPr>
        <p:spPr>
          <a:xfrm>
            <a:off x="1645800" y="1268413"/>
            <a:ext cx="6134101" cy="4945063"/>
          </a:xfrm>
        </p:spPr>
        <p:txBody>
          <a:bodyPr/>
          <a:lstStyle/>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solidFill>
                <a:srgbClr val="FF0000"/>
              </a:solidFill>
            </a:endParaRPr>
          </a:p>
        </p:txBody>
      </p:sp>
      <p:sp>
        <p:nvSpPr>
          <p:cNvPr id="16390" name="Line 3"/>
          <p:cNvSpPr>
            <a:spLocks noChangeShapeType="1"/>
          </p:cNvSpPr>
          <p:nvPr>
            <p:custDataLst>
              <p:tags r:id="rId5"/>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6"/>
            </p:custDataLst>
          </p:nvPr>
        </p:nvSpPr>
        <p:spPr bwMode="auto">
          <a:xfrm>
            <a:off x="476250" y="330201"/>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大</a:t>
            </a:r>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有多大</a:t>
            </a:r>
          </a:p>
        </p:txBody>
      </p:sp>
      <p:sp>
        <p:nvSpPr>
          <p:cNvPr id="10" name="Rectangle 2"/>
          <p:cNvSpPr txBox="1">
            <a:spLocks noRot="1" noChangeArrowheads="1"/>
          </p:cNvSpPr>
          <p:nvPr>
            <p:custDataLst>
              <p:tags r:id="rId7"/>
            </p:custDataLst>
          </p:nvPr>
        </p:nvSpPr>
        <p:spPr bwMode="auto">
          <a:xfrm>
            <a:off x="1018517" y="3840654"/>
            <a:ext cx="1121212" cy="310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仟</a:t>
            </a:r>
            <a:r>
              <a:rPr lang="en-US" altLang="zh-CN" sz="1600" b="1" dirty="0">
                <a:solidFill>
                  <a:schemeClr val="accent4"/>
                </a:solidFill>
              </a:rPr>
              <a:t> 1,000</a:t>
            </a:r>
            <a:endParaRPr lang="zh-CN" altLang="zh-CN" sz="1600" b="1" dirty="0">
              <a:solidFill>
                <a:schemeClr val="accent4"/>
              </a:solidFill>
            </a:endParaRPr>
          </a:p>
          <a:p>
            <a:r>
              <a:rPr lang="zh-CN" altLang="zh-CN" sz="1600" b="1" dirty="0">
                <a:solidFill>
                  <a:schemeClr val="accent4"/>
                </a:solidFill>
              </a:rPr>
              <a:t>萬</a:t>
            </a:r>
            <a:r>
              <a:rPr lang="en-US" altLang="zh-CN" sz="1600" b="1" dirty="0">
                <a:solidFill>
                  <a:schemeClr val="accent4"/>
                </a:solidFill>
              </a:rPr>
              <a:t> 10</a:t>
            </a:r>
            <a:r>
              <a:rPr lang="en-US" altLang="zh-CN" sz="1600" b="1" baseline="30000" dirty="0">
                <a:solidFill>
                  <a:schemeClr val="accent4"/>
                </a:solidFill>
              </a:rPr>
              <a:t>4</a:t>
            </a:r>
            <a:endParaRPr lang="zh-CN" altLang="zh-CN" sz="1600" b="1" dirty="0">
              <a:solidFill>
                <a:schemeClr val="accent4"/>
              </a:solidFill>
            </a:endParaRPr>
          </a:p>
          <a:p>
            <a:r>
              <a:rPr lang="zh-CN" altLang="zh-CN" sz="1600" b="1" dirty="0">
                <a:solidFill>
                  <a:schemeClr val="accent4"/>
                </a:solidFill>
              </a:rPr>
              <a:t>億</a:t>
            </a:r>
            <a:r>
              <a:rPr lang="en-US" altLang="zh-CN" sz="1600" b="1" dirty="0">
                <a:solidFill>
                  <a:schemeClr val="accent4"/>
                </a:solidFill>
              </a:rPr>
              <a:t> 10</a:t>
            </a:r>
            <a:r>
              <a:rPr lang="en-US" altLang="zh-CN" sz="1600" b="1" baseline="30000" dirty="0">
                <a:solidFill>
                  <a:schemeClr val="accent4"/>
                </a:solidFill>
              </a:rPr>
              <a:t>8</a:t>
            </a:r>
            <a:endParaRPr lang="zh-CN" altLang="zh-CN" sz="1600" b="1" dirty="0">
              <a:solidFill>
                <a:schemeClr val="accent4"/>
              </a:solidFill>
            </a:endParaRPr>
          </a:p>
          <a:p>
            <a:r>
              <a:rPr lang="zh-CN" altLang="zh-CN" sz="1600" b="1" dirty="0">
                <a:solidFill>
                  <a:schemeClr val="accent4"/>
                </a:solidFill>
              </a:rPr>
              <a:t>兆</a:t>
            </a:r>
            <a:r>
              <a:rPr lang="en-US" altLang="zh-CN" sz="1600" b="1" dirty="0">
                <a:solidFill>
                  <a:schemeClr val="accent4"/>
                </a:solidFill>
              </a:rPr>
              <a:t> 10</a:t>
            </a:r>
            <a:r>
              <a:rPr lang="en-US" altLang="zh-CN" sz="1600" b="1" baseline="30000" dirty="0">
                <a:solidFill>
                  <a:schemeClr val="accent4"/>
                </a:solidFill>
              </a:rPr>
              <a:t>12</a:t>
            </a:r>
            <a:endParaRPr lang="zh-CN" altLang="zh-CN" sz="1600" b="1" dirty="0">
              <a:solidFill>
                <a:schemeClr val="accent4"/>
              </a:solidFill>
            </a:endParaRPr>
          </a:p>
          <a:p>
            <a:r>
              <a:rPr lang="zh-CN" altLang="zh-CN" sz="1600" b="1" dirty="0">
                <a:solidFill>
                  <a:schemeClr val="accent4"/>
                </a:solidFill>
              </a:rPr>
              <a:t>京</a:t>
            </a:r>
            <a:r>
              <a:rPr lang="en-US" altLang="zh-CN" sz="1600" b="1" dirty="0">
                <a:solidFill>
                  <a:schemeClr val="accent4"/>
                </a:solidFill>
              </a:rPr>
              <a:t> 10</a:t>
            </a:r>
            <a:r>
              <a:rPr lang="en-US" altLang="zh-CN" sz="1600" b="1" baseline="30000" dirty="0">
                <a:solidFill>
                  <a:schemeClr val="accent4"/>
                </a:solidFill>
              </a:rPr>
              <a:t>16</a:t>
            </a:r>
            <a:endParaRPr lang="zh-CN" altLang="zh-CN" sz="1600" b="1" dirty="0">
              <a:solidFill>
                <a:schemeClr val="accent4"/>
              </a:solidFill>
            </a:endParaRPr>
          </a:p>
          <a:p>
            <a:r>
              <a:rPr lang="zh-CN" altLang="zh-CN" sz="1600" b="1" dirty="0">
                <a:solidFill>
                  <a:schemeClr val="accent4"/>
                </a:solidFill>
              </a:rPr>
              <a:t>垓</a:t>
            </a:r>
            <a:r>
              <a:rPr lang="en-US" altLang="zh-CN" sz="1600" b="1" dirty="0">
                <a:solidFill>
                  <a:schemeClr val="accent4"/>
                </a:solidFill>
              </a:rPr>
              <a:t> 10</a:t>
            </a:r>
            <a:r>
              <a:rPr lang="en-US" altLang="zh-CN" sz="1600" b="1" baseline="30000" dirty="0">
                <a:solidFill>
                  <a:schemeClr val="accent4"/>
                </a:solidFill>
              </a:rPr>
              <a:t>20</a:t>
            </a:r>
            <a:endParaRPr lang="zh-CN" altLang="zh-CN" sz="1600" b="1" dirty="0">
              <a:solidFill>
                <a:schemeClr val="accent4"/>
              </a:solidFill>
            </a:endParaRPr>
          </a:p>
          <a:p>
            <a:r>
              <a:rPr lang="zh-CN" altLang="zh-CN" sz="1600" b="1" dirty="0">
                <a:solidFill>
                  <a:schemeClr val="accent4"/>
                </a:solidFill>
              </a:rPr>
              <a:t>秭</a:t>
            </a:r>
            <a:r>
              <a:rPr lang="en-US" altLang="zh-CN" sz="1600" b="1" dirty="0">
                <a:solidFill>
                  <a:schemeClr val="accent4"/>
                </a:solidFill>
              </a:rPr>
              <a:t> 10</a:t>
            </a:r>
            <a:r>
              <a:rPr lang="en-US" altLang="zh-CN" sz="1600" b="1" baseline="30000" dirty="0">
                <a:solidFill>
                  <a:schemeClr val="accent4"/>
                </a:solidFill>
              </a:rPr>
              <a:t>24</a:t>
            </a:r>
            <a:endParaRPr lang="zh-CN" altLang="zh-CN" sz="1600" b="1" dirty="0">
              <a:solidFill>
                <a:schemeClr val="accent4"/>
              </a:solidFill>
            </a:endParaRPr>
          </a:p>
          <a:p>
            <a:r>
              <a:rPr lang="zh-CN" altLang="zh-CN" sz="1600" b="1" dirty="0">
                <a:solidFill>
                  <a:schemeClr val="accent4"/>
                </a:solidFill>
              </a:rPr>
              <a:t>穰</a:t>
            </a:r>
            <a:r>
              <a:rPr lang="en-US" altLang="zh-CN" sz="1600" b="1" dirty="0">
                <a:solidFill>
                  <a:schemeClr val="accent4"/>
                </a:solidFill>
              </a:rPr>
              <a:t> 10</a:t>
            </a:r>
            <a:r>
              <a:rPr lang="en-US" altLang="zh-CN" sz="1600" b="1" baseline="30000" dirty="0">
                <a:solidFill>
                  <a:schemeClr val="accent4"/>
                </a:solidFill>
              </a:rPr>
              <a:t>28</a:t>
            </a:r>
            <a:endParaRPr lang="zh-CN" altLang="zh-CN" sz="1600" b="1" dirty="0">
              <a:solidFill>
                <a:schemeClr val="accent4"/>
              </a:solidFill>
            </a:endParaRPr>
          </a:p>
          <a:p>
            <a:r>
              <a:rPr lang="zh-CN" altLang="zh-CN" sz="1600" b="1" dirty="0">
                <a:solidFill>
                  <a:schemeClr val="accent4"/>
                </a:solidFill>
              </a:rPr>
              <a:t>沟</a:t>
            </a:r>
            <a:r>
              <a:rPr lang="en-US" altLang="zh-CN" sz="1600" b="1" dirty="0">
                <a:solidFill>
                  <a:schemeClr val="accent4"/>
                </a:solidFill>
              </a:rPr>
              <a:t> 10</a:t>
            </a:r>
            <a:r>
              <a:rPr lang="en-US" altLang="zh-CN" sz="1600" b="1" baseline="30000" dirty="0">
                <a:solidFill>
                  <a:schemeClr val="accent4"/>
                </a:solidFill>
              </a:rPr>
              <a:t>32</a:t>
            </a:r>
            <a:endParaRPr lang="zh-CN" altLang="zh-CN" sz="1600" b="1" dirty="0">
              <a:solidFill>
                <a:schemeClr val="accent4"/>
              </a:solidFill>
            </a:endParaRPr>
          </a:p>
          <a:p>
            <a:r>
              <a:rPr lang="zh-CN" altLang="zh-CN" sz="1600" b="1" dirty="0">
                <a:solidFill>
                  <a:schemeClr val="accent4"/>
                </a:solidFill>
              </a:rPr>
              <a:t>涧</a:t>
            </a:r>
            <a:r>
              <a:rPr lang="en-US" altLang="zh-CN" sz="1600" b="1" dirty="0">
                <a:solidFill>
                  <a:schemeClr val="accent4"/>
                </a:solidFill>
              </a:rPr>
              <a:t> 10</a:t>
            </a:r>
            <a:r>
              <a:rPr lang="en-US" altLang="zh-CN" sz="1600" b="1" baseline="30000" dirty="0">
                <a:solidFill>
                  <a:schemeClr val="accent4"/>
                </a:solidFill>
              </a:rPr>
              <a:t>36</a:t>
            </a:r>
            <a:endParaRPr lang="zh-CN" altLang="zh-CN" sz="1600" b="1" dirty="0">
              <a:solidFill>
                <a:schemeClr val="accent4"/>
              </a:solidFill>
            </a:endParaRPr>
          </a:p>
          <a:p>
            <a:r>
              <a:rPr lang="zh-CN" altLang="zh-CN" sz="1600" b="1" dirty="0">
                <a:solidFill>
                  <a:schemeClr val="accent4"/>
                </a:solidFill>
              </a:rPr>
              <a:t>正</a:t>
            </a:r>
            <a:r>
              <a:rPr lang="en-US" altLang="zh-CN" sz="1600" b="1" dirty="0">
                <a:solidFill>
                  <a:schemeClr val="accent4"/>
                </a:solidFill>
              </a:rPr>
              <a:t> 10</a:t>
            </a:r>
            <a:r>
              <a:rPr lang="en-US" altLang="zh-CN" sz="1600" b="1" baseline="30000" dirty="0">
                <a:solidFill>
                  <a:schemeClr val="accent4"/>
                </a:solidFill>
              </a:rPr>
              <a:t>40</a:t>
            </a:r>
            <a:endParaRPr lang="zh-CN" altLang="zh-CN" sz="1600" b="1" dirty="0">
              <a:solidFill>
                <a:schemeClr val="accent4"/>
              </a:solidFill>
            </a:endParaRPr>
          </a:p>
          <a:p>
            <a:r>
              <a:rPr lang="zh-CN" altLang="zh-CN" sz="1600" b="1" dirty="0">
                <a:solidFill>
                  <a:schemeClr val="accent4"/>
                </a:solidFill>
              </a:rPr>
              <a:t>载</a:t>
            </a:r>
            <a:r>
              <a:rPr lang="en-US" altLang="zh-CN" sz="1600" b="1" dirty="0">
                <a:solidFill>
                  <a:schemeClr val="accent4"/>
                </a:solidFill>
              </a:rPr>
              <a:t> 10</a:t>
            </a:r>
            <a:r>
              <a:rPr lang="en-US" altLang="zh-CN" sz="1600" b="1" baseline="30000" dirty="0">
                <a:solidFill>
                  <a:schemeClr val="accent4"/>
                </a:solidFill>
              </a:rPr>
              <a:t>44</a:t>
            </a:r>
            <a:endParaRPr lang="zh-CN" altLang="en-US" sz="1600" b="1" dirty="0">
              <a:solidFill>
                <a:schemeClr val="accent4"/>
              </a:solidFill>
            </a:endParaRPr>
          </a:p>
        </p:txBody>
      </p:sp>
      <p:sp>
        <p:nvSpPr>
          <p:cNvPr id="12" name="Rectangle 2"/>
          <p:cNvSpPr txBox="1">
            <a:spLocks noRot="1" noChangeArrowheads="1"/>
          </p:cNvSpPr>
          <p:nvPr>
            <p:custDataLst>
              <p:tags r:id="rId8"/>
            </p:custDataLst>
          </p:nvPr>
        </p:nvSpPr>
        <p:spPr bwMode="auto">
          <a:xfrm>
            <a:off x="4014787" y="4200631"/>
            <a:ext cx="5095875" cy="217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dirty="0"/>
          </a:p>
        </p:txBody>
      </p:sp>
      <p:sp>
        <p:nvSpPr>
          <p:cNvPr id="13" name="Rectangle 2"/>
          <p:cNvSpPr txBox="1">
            <a:spLocks noRot="1" noChangeArrowheads="1"/>
          </p:cNvSpPr>
          <p:nvPr>
            <p:custDataLst>
              <p:tags r:id="rId9"/>
            </p:custDataLst>
          </p:nvPr>
        </p:nvSpPr>
        <p:spPr bwMode="auto">
          <a:xfrm>
            <a:off x="4449042" y="1021254"/>
            <a:ext cx="1799358"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倶胝 </a:t>
            </a:r>
            <a:r>
              <a:rPr lang="en-US" altLang="zh-CN" sz="1600" b="1" dirty="0">
                <a:solidFill>
                  <a:schemeClr val="accent4"/>
                </a:solidFill>
              </a:rPr>
              <a:t>10</a:t>
            </a:r>
            <a:r>
              <a:rPr lang="en-US" altLang="zh-CN" sz="1600" b="1" baseline="30000" dirty="0">
                <a:solidFill>
                  <a:schemeClr val="accent4"/>
                </a:solidFill>
              </a:rPr>
              <a:t>7</a:t>
            </a:r>
            <a:endParaRPr lang="zh-CN" altLang="zh-CN" sz="1600" b="1" dirty="0">
              <a:solidFill>
                <a:schemeClr val="accent4"/>
              </a:solidFill>
            </a:endParaRPr>
          </a:p>
          <a:p>
            <a:r>
              <a:rPr lang="zh-CN" altLang="zh-CN" sz="1600" b="1" dirty="0">
                <a:solidFill>
                  <a:schemeClr val="accent4"/>
                </a:solidFill>
              </a:rPr>
              <a:t>阿庾多</a:t>
            </a:r>
            <a:r>
              <a:rPr lang="en-US" altLang="zh-CN" sz="1600" b="1" dirty="0">
                <a:solidFill>
                  <a:schemeClr val="accent4"/>
                </a:solidFill>
              </a:rPr>
              <a:t>10</a:t>
            </a:r>
            <a:r>
              <a:rPr lang="en-US" altLang="zh-CN" sz="1600" b="1" baseline="30000" dirty="0">
                <a:solidFill>
                  <a:schemeClr val="accent4"/>
                </a:solidFill>
              </a:rPr>
              <a:t>14</a:t>
            </a:r>
            <a:endParaRPr lang="zh-CN" altLang="zh-CN" sz="1600" b="1" dirty="0">
              <a:solidFill>
                <a:schemeClr val="accent4"/>
              </a:solidFill>
            </a:endParaRPr>
          </a:p>
          <a:p>
            <a:r>
              <a:rPr lang="zh-CN" altLang="zh-CN" sz="1600" b="1" dirty="0">
                <a:solidFill>
                  <a:schemeClr val="accent4"/>
                </a:solidFill>
              </a:rPr>
              <a:t>那由他</a:t>
            </a:r>
            <a:r>
              <a:rPr lang="en-US" altLang="zh-CN" sz="1600" b="1" dirty="0">
                <a:solidFill>
                  <a:schemeClr val="accent4"/>
                </a:solidFill>
              </a:rPr>
              <a:t>10</a:t>
            </a:r>
            <a:r>
              <a:rPr lang="en-US" altLang="zh-CN" sz="1600" b="1" baseline="30000" dirty="0">
                <a:solidFill>
                  <a:schemeClr val="accent4"/>
                </a:solidFill>
              </a:rPr>
              <a:t>28</a:t>
            </a:r>
            <a:endParaRPr lang="zh-CN" altLang="zh-CN" sz="1600" b="1" dirty="0">
              <a:solidFill>
                <a:schemeClr val="accent4"/>
              </a:solidFill>
            </a:endParaRPr>
          </a:p>
          <a:p>
            <a:r>
              <a:rPr lang="zh-CN" altLang="zh-CN" sz="1600" b="1" dirty="0">
                <a:solidFill>
                  <a:schemeClr val="accent4"/>
                </a:solidFill>
              </a:rPr>
              <a:t>频波罗</a:t>
            </a:r>
            <a:r>
              <a:rPr lang="en-US" altLang="zh-CN" sz="1600" b="1" dirty="0">
                <a:solidFill>
                  <a:schemeClr val="accent4"/>
                </a:solidFill>
              </a:rPr>
              <a:t>10</a:t>
            </a:r>
            <a:r>
              <a:rPr lang="en-US" altLang="zh-CN" sz="1600" b="1" baseline="30000" dirty="0">
                <a:solidFill>
                  <a:schemeClr val="accent4"/>
                </a:solidFill>
              </a:rPr>
              <a:t>56</a:t>
            </a:r>
            <a:endParaRPr lang="zh-CN" altLang="zh-CN" sz="1600" b="1" dirty="0">
              <a:solidFill>
                <a:schemeClr val="accent4"/>
              </a:solidFill>
            </a:endParaRPr>
          </a:p>
          <a:p>
            <a:r>
              <a:rPr lang="zh-CN" altLang="zh-CN" sz="1600" b="1" dirty="0">
                <a:solidFill>
                  <a:schemeClr val="accent4"/>
                </a:solidFill>
              </a:rPr>
              <a:t>矜羯罗</a:t>
            </a:r>
            <a:r>
              <a:rPr lang="en-US" altLang="zh-CN" sz="1600" b="1" dirty="0">
                <a:solidFill>
                  <a:schemeClr val="accent4"/>
                </a:solidFill>
              </a:rPr>
              <a:t>10</a:t>
            </a:r>
            <a:r>
              <a:rPr lang="en-US" altLang="zh-CN" sz="1600" b="1" baseline="30000" dirty="0">
                <a:solidFill>
                  <a:schemeClr val="accent4"/>
                </a:solidFill>
              </a:rPr>
              <a:t>112</a:t>
            </a:r>
            <a:endParaRPr lang="zh-CN" altLang="zh-CN" sz="1600" b="1" dirty="0">
              <a:solidFill>
                <a:schemeClr val="accent4"/>
              </a:solidFill>
            </a:endParaRPr>
          </a:p>
          <a:p>
            <a:r>
              <a:rPr lang="zh-CN" altLang="zh-CN" sz="1600" b="1" dirty="0">
                <a:solidFill>
                  <a:schemeClr val="accent4"/>
                </a:solidFill>
              </a:rPr>
              <a:t>阿伽罗 </a:t>
            </a:r>
            <a:r>
              <a:rPr lang="en-US" altLang="zh-CN" sz="1600" b="1" dirty="0">
                <a:solidFill>
                  <a:schemeClr val="accent4"/>
                </a:solidFill>
              </a:rPr>
              <a:t>10</a:t>
            </a:r>
            <a:r>
              <a:rPr lang="en-US" altLang="zh-CN" sz="1600" b="1" baseline="30000" dirty="0">
                <a:solidFill>
                  <a:schemeClr val="accent4"/>
                </a:solidFill>
              </a:rPr>
              <a:t>224</a:t>
            </a:r>
            <a:endParaRPr lang="zh-CN" altLang="zh-CN" sz="1600" b="1" dirty="0">
              <a:solidFill>
                <a:schemeClr val="accent4"/>
              </a:solidFill>
            </a:endParaRPr>
          </a:p>
          <a:p>
            <a:r>
              <a:rPr lang="zh-CN" altLang="zh-CN" sz="1600" b="1" dirty="0">
                <a:solidFill>
                  <a:schemeClr val="accent4"/>
                </a:solidFill>
              </a:rPr>
              <a:t>最胜 </a:t>
            </a:r>
            <a:r>
              <a:rPr lang="en-US" altLang="zh-CN" sz="1600" b="1" dirty="0">
                <a:solidFill>
                  <a:schemeClr val="accent4"/>
                </a:solidFill>
              </a:rPr>
              <a:t>10</a:t>
            </a:r>
            <a:r>
              <a:rPr lang="en-US" altLang="zh-CN" sz="1600" b="1" baseline="30000" dirty="0">
                <a:solidFill>
                  <a:schemeClr val="accent4"/>
                </a:solidFill>
              </a:rPr>
              <a:t>448</a:t>
            </a:r>
            <a:endParaRPr lang="zh-CN" altLang="zh-CN" sz="1600" b="1" dirty="0">
              <a:solidFill>
                <a:schemeClr val="accent4"/>
              </a:solidFill>
            </a:endParaRPr>
          </a:p>
          <a:p>
            <a:r>
              <a:rPr lang="zh-CN" altLang="zh-CN" sz="1600" b="1" dirty="0">
                <a:solidFill>
                  <a:schemeClr val="accent4"/>
                </a:solidFill>
              </a:rPr>
              <a:t>摩婆罗 </a:t>
            </a:r>
            <a:r>
              <a:rPr lang="en-US" altLang="zh-CN" sz="1600" b="1" dirty="0">
                <a:solidFill>
                  <a:schemeClr val="accent4"/>
                </a:solidFill>
              </a:rPr>
              <a:t>10</a:t>
            </a:r>
            <a:r>
              <a:rPr lang="en-US" altLang="zh-CN" sz="1600" b="1" baseline="30000" dirty="0">
                <a:solidFill>
                  <a:schemeClr val="accent4"/>
                </a:solidFill>
              </a:rPr>
              <a:t>896</a:t>
            </a:r>
            <a:endParaRPr lang="zh-CN" altLang="zh-CN" sz="1600" b="1" dirty="0">
              <a:solidFill>
                <a:schemeClr val="accent4"/>
              </a:solidFill>
            </a:endParaRPr>
          </a:p>
          <a:p>
            <a:r>
              <a:rPr lang="zh-CN" altLang="zh-CN" sz="1600" b="1" dirty="0">
                <a:solidFill>
                  <a:schemeClr val="accent4"/>
                </a:solidFill>
              </a:rPr>
              <a:t>阿婆罗 </a:t>
            </a:r>
            <a:r>
              <a:rPr lang="en-US" altLang="zh-CN" sz="1600" b="1" dirty="0">
                <a:solidFill>
                  <a:schemeClr val="accent4"/>
                </a:solidFill>
              </a:rPr>
              <a:t>10</a:t>
            </a:r>
            <a:r>
              <a:rPr lang="en-US" altLang="zh-CN" sz="1600" b="1" baseline="30000" dirty="0">
                <a:solidFill>
                  <a:schemeClr val="accent4"/>
                </a:solidFill>
              </a:rPr>
              <a:t>1792</a:t>
            </a:r>
            <a:endParaRPr lang="zh-CN" altLang="zh-CN" sz="1600" b="1" dirty="0">
              <a:solidFill>
                <a:schemeClr val="accent4"/>
              </a:solidFill>
            </a:endParaRPr>
          </a:p>
          <a:p>
            <a:r>
              <a:rPr lang="zh-CN" altLang="zh-CN" sz="1600" b="1" dirty="0">
                <a:solidFill>
                  <a:schemeClr val="accent4"/>
                </a:solidFill>
              </a:rPr>
              <a:t>多婆罗 </a:t>
            </a:r>
            <a:r>
              <a:rPr lang="en-US" altLang="zh-CN" sz="1600" b="1" dirty="0">
                <a:solidFill>
                  <a:schemeClr val="accent4"/>
                </a:solidFill>
              </a:rPr>
              <a:t>10</a:t>
            </a:r>
            <a:r>
              <a:rPr lang="en-US" altLang="zh-CN" sz="1600" b="1" baseline="30000" dirty="0">
                <a:solidFill>
                  <a:schemeClr val="accent4"/>
                </a:solidFill>
              </a:rPr>
              <a:t>3584</a:t>
            </a:r>
            <a:endParaRPr lang="zh-CN" altLang="zh-CN" sz="1600" b="1" dirty="0">
              <a:solidFill>
                <a:schemeClr val="accent4"/>
              </a:solidFill>
            </a:endParaRPr>
          </a:p>
          <a:p>
            <a:r>
              <a:rPr lang="zh-CN" altLang="zh-CN" sz="1600" b="1" dirty="0">
                <a:solidFill>
                  <a:schemeClr val="accent4"/>
                </a:solidFill>
              </a:rPr>
              <a:t>界分 </a:t>
            </a:r>
            <a:r>
              <a:rPr lang="en-US" altLang="zh-CN" sz="1600" b="1" dirty="0">
                <a:solidFill>
                  <a:schemeClr val="accent4"/>
                </a:solidFill>
              </a:rPr>
              <a:t>10</a:t>
            </a:r>
            <a:r>
              <a:rPr lang="en-US" altLang="zh-CN" sz="1600" b="1" baseline="30000" dirty="0">
                <a:solidFill>
                  <a:schemeClr val="accent4"/>
                </a:solidFill>
              </a:rPr>
              <a:t>7168</a:t>
            </a:r>
            <a:endParaRPr lang="zh-CN" altLang="zh-CN" sz="1600" b="1" dirty="0">
              <a:solidFill>
                <a:schemeClr val="accent4"/>
              </a:solidFill>
            </a:endParaRPr>
          </a:p>
          <a:p>
            <a:r>
              <a:rPr lang="zh-CN" altLang="zh-CN" sz="1600" b="1" dirty="0">
                <a:solidFill>
                  <a:schemeClr val="accent4"/>
                </a:solidFill>
              </a:rPr>
              <a:t>普摩 </a:t>
            </a:r>
            <a:r>
              <a:rPr lang="en-US" altLang="zh-CN" sz="1600" b="1" dirty="0">
                <a:solidFill>
                  <a:schemeClr val="accent4"/>
                </a:solidFill>
              </a:rPr>
              <a:t>10</a:t>
            </a:r>
            <a:r>
              <a:rPr lang="en-US" altLang="zh-CN" sz="1600" b="1" baseline="30000" dirty="0">
                <a:solidFill>
                  <a:schemeClr val="accent4"/>
                </a:solidFill>
              </a:rPr>
              <a:t>14336</a:t>
            </a:r>
            <a:endParaRPr lang="zh-CN" altLang="zh-CN" sz="1600" b="1" dirty="0">
              <a:solidFill>
                <a:schemeClr val="accent4"/>
              </a:solidFill>
            </a:endParaRPr>
          </a:p>
          <a:p>
            <a:r>
              <a:rPr lang="zh-CN" altLang="zh-CN" sz="1600" b="1" dirty="0">
                <a:solidFill>
                  <a:schemeClr val="accent4"/>
                </a:solidFill>
              </a:rPr>
              <a:t>祢摩</a:t>
            </a:r>
            <a:r>
              <a:rPr lang="en-US" altLang="zh-CN" sz="1600" b="1" dirty="0">
                <a:solidFill>
                  <a:schemeClr val="accent4"/>
                </a:solidFill>
              </a:rPr>
              <a:t>10</a:t>
            </a:r>
            <a:r>
              <a:rPr lang="en-US" altLang="zh-CN" sz="1600" b="1" baseline="30000" dirty="0">
                <a:solidFill>
                  <a:schemeClr val="accent4"/>
                </a:solidFill>
              </a:rPr>
              <a:t>28672</a:t>
            </a:r>
            <a:endParaRPr lang="zh-CN" altLang="zh-CN" sz="1600" b="1" dirty="0">
              <a:solidFill>
                <a:schemeClr val="accent4"/>
              </a:solidFill>
            </a:endParaRPr>
          </a:p>
          <a:p>
            <a:r>
              <a:rPr lang="zh-CN" altLang="zh-CN" sz="1600" b="1" dirty="0">
                <a:solidFill>
                  <a:schemeClr val="accent4"/>
                </a:solidFill>
              </a:rPr>
              <a:t>阿婆钤 </a:t>
            </a:r>
            <a:r>
              <a:rPr lang="en-US" altLang="zh-CN" sz="1600" b="1" dirty="0">
                <a:solidFill>
                  <a:schemeClr val="accent4"/>
                </a:solidFill>
              </a:rPr>
              <a:t>10</a:t>
            </a:r>
            <a:r>
              <a:rPr lang="en-US" altLang="zh-CN" sz="1600" b="1" baseline="30000" dirty="0">
                <a:solidFill>
                  <a:schemeClr val="accent4"/>
                </a:solidFill>
              </a:rPr>
              <a:t>57344</a:t>
            </a:r>
            <a:endParaRPr lang="zh-CN" altLang="zh-CN" sz="1600" b="1" dirty="0">
              <a:solidFill>
                <a:schemeClr val="accent4"/>
              </a:solidFill>
            </a:endParaRPr>
          </a:p>
          <a:p>
            <a:r>
              <a:rPr lang="zh-CN" altLang="zh-CN" sz="1600" b="1" dirty="0">
                <a:solidFill>
                  <a:schemeClr val="accent4"/>
                </a:solidFill>
              </a:rPr>
              <a:t>弥伽婆 </a:t>
            </a:r>
            <a:r>
              <a:rPr lang="en-US" altLang="zh-CN" sz="1600" b="1" dirty="0">
                <a:solidFill>
                  <a:schemeClr val="accent4"/>
                </a:solidFill>
              </a:rPr>
              <a:t>10</a:t>
            </a:r>
            <a:r>
              <a:rPr lang="en-US" altLang="zh-CN" sz="1600" b="1" baseline="30000" dirty="0">
                <a:solidFill>
                  <a:schemeClr val="accent4"/>
                </a:solidFill>
              </a:rPr>
              <a:t>114688</a:t>
            </a:r>
            <a:endParaRPr lang="zh-CN" altLang="zh-CN" sz="1600" b="1" dirty="0">
              <a:solidFill>
                <a:schemeClr val="accent4"/>
              </a:solidFill>
            </a:endParaRPr>
          </a:p>
          <a:p>
            <a:r>
              <a:rPr lang="zh-CN" altLang="zh-CN" sz="1600" b="1" dirty="0">
                <a:solidFill>
                  <a:schemeClr val="accent4"/>
                </a:solidFill>
              </a:rPr>
              <a:t>毗攞伽 </a:t>
            </a:r>
            <a:r>
              <a:rPr lang="en-US" altLang="zh-CN" sz="1600" b="1" dirty="0">
                <a:solidFill>
                  <a:schemeClr val="accent4"/>
                </a:solidFill>
              </a:rPr>
              <a:t>10</a:t>
            </a:r>
            <a:r>
              <a:rPr lang="en-US" altLang="zh-CN" sz="1600" b="1" baseline="30000" dirty="0">
                <a:solidFill>
                  <a:schemeClr val="accent4"/>
                </a:solidFill>
              </a:rPr>
              <a:t>229376</a:t>
            </a:r>
            <a:endParaRPr lang="zh-CN" altLang="zh-CN" sz="1600" b="1" dirty="0">
              <a:solidFill>
                <a:schemeClr val="accent4"/>
              </a:solidFill>
            </a:endParaRPr>
          </a:p>
          <a:p>
            <a:r>
              <a:rPr lang="zh-CN" altLang="zh-CN" sz="1600" b="1" dirty="0">
                <a:solidFill>
                  <a:schemeClr val="accent4"/>
                </a:solidFill>
              </a:rPr>
              <a:t>毗伽婆 </a:t>
            </a:r>
            <a:r>
              <a:rPr lang="en-US" altLang="zh-CN" sz="1600" b="1" dirty="0">
                <a:solidFill>
                  <a:schemeClr val="accent4"/>
                </a:solidFill>
              </a:rPr>
              <a:t>10</a:t>
            </a:r>
            <a:r>
              <a:rPr lang="en-US" altLang="zh-CN" sz="1600" b="1" baseline="30000" dirty="0">
                <a:solidFill>
                  <a:schemeClr val="accent4"/>
                </a:solidFill>
              </a:rPr>
              <a:t>458752</a:t>
            </a:r>
            <a:endParaRPr lang="zh-CN" altLang="zh-CN" sz="1600" b="1" dirty="0">
              <a:solidFill>
                <a:schemeClr val="accent4"/>
              </a:solidFill>
            </a:endParaRPr>
          </a:p>
          <a:p>
            <a:r>
              <a:rPr lang="zh-CN" altLang="zh-CN" sz="1600" b="1" dirty="0">
                <a:solidFill>
                  <a:schemeClr val="accent4"/>
                </a:solidFill>
              </a:rPr>
              <a:t>僧羯逻摩 </a:t>
            </a:r>
            <a:r>
              <a:rPr lang="en-US" altLang="zh-CN" sz="1600" b="1" dirty="0">
                <a:solidFill>
                  <a:schemeClr val="accent4"/>
                </a:solidFill>
              </a:rPr>
              <a:t>10</a:t>
            </a:r>
            <a:r>
              <a:rPr lang="en-US" altLang="zh-CN" sz="1600" b="1" baseline="30000" dirty="0">
                <a:solidFill>
                  <a:schemeClr val="accent4"/>
                </a:solidFill>
              </a:rPr>
              <a:t>917504</a:t>
            </a:r>
          </a:p>
          <a:p>
            <a:r>
              <a:rPr lang="zh-CN" altLang="zh-CN" sz="1600" b="1" dirty="0">
                <a:solidFill>
                  <a:schemeClr val="accent4"/>
                </a:solidFill>
              </a:rPr>
              <a:t>毗萨罗 </a:t>
            </a:r>
            <a:r>
              <a:rPr lang="en-US" altLang="zh-CN" sz="1600" b="1" dirty="0">
                <a:solidFill>
                  <a:schemeClr val="accent4"/>
                </a:solidFill>
              </a:rPr>
              <a:t>10</a:t>
            </a:r>
            <a:r>
              <a:rPr lang="en-US" altLang="zh-CN" sz="1600" b="1" baseline="30000" dirty="0">
                <a:solidFill>
                  <a:schemeClr val="accent4"/>
                </a:solidFill>
              </a:rPr>
              <a:t>1835008</a:t>
            </a:r>
            <a:endParaRPr lang="zh-CN" altLang="zh-CN" sz="1600" b="1" dirty="0">
              <a:solidFill>
                <a:schemeClr val="accent4"/>
              </a:solidFill>
            </a:endParaRPr>
          </a:p>
          <a:p>
            <a:r>
              <a:rPr lang="zh-CN" altLang="zh-CN" sz="1600" b="1" dirty="0">
                <a:solidFill>
                  <a:schemeClr val="accent4"/>
                </a:solidFill>
              </a:rPr>
              <a:t>毗赡婆 </a:t>
            </a:r>
            <a:r>
              <a:rPr lang="en-US" altLang="zh-CN" sz="1600" b="1" dirty="0">
                <a:solidFill>
                  <a:schemeClr val="accent4"/>
                </a:solidFill>
              </a:rPr>
              <a:t>10</a:t>
            </a:r>
            <a:r>
              <a:rPr lang="en-US" altLang="zh-CN" sz="1600" b="1" baseline="30000" dirty="0">
                <a:solidFill>
                  <a:schemeClr val="accent4"/>
                </a:solidFill>
              </a:rPr>
              <a:t>3670016</a:t>
            </a:r>
            <a:endParaRPr lang="zh-CN" altLang="zh-CN" sz="1600" b="1" dirty="0">
              <a:solidFill>
                <a:schemeClr val="accent4"/>
              </a:solidFill>
            </a:endParaRPr>
          </a:p>
          <a:p>
            <a:r>
              <a:rPr lang="zh-CN" altLang="zh-CN" sz="1600" b="1" dirty="0">
                <a:solidFill>
                  <a:schemeClr val="accent4"/>
                </a:solidFill>
              </a:rPr>
              <a:t>毗盛伽 </a:t>
            </a:r>
            <a:r>
              <a:rPr lang="en-US" altLang="zh-CN" sz="1600" b="1" dirty="0">
                <a:solidFill>
                  <a:schemeClr val="accent4"/>
                </a:solidFill>
              </a:rPr>
              <a:t>10</a:t>
            </a:r>
            <a:r>
              <a:rPr lang="en-US" altLang="zh-CN" sz="1600" b="1" baseline="30000" dirty="0">
                <a:solidFill>
                  <a:schemeClr val="accent4"/>
                </a:solidFill>
              </a:rPr>
              <a:t>7340032</a:t>
            </a:r>
            <a:endParaRPr lang="zh-CN" altLang="zh-CN" sz="1600" b="1" dirty="0">
              <a:solidFill>
                <a:schemeClr val="accent4"/>
              </a:solidFill>
            </a:endParaRPr>
          </a:p>
          <a:p>
            <a:r>
              <a:rPr lang="zh-CN" altLang="zh-CN" sz="1600" b="1" dirty="0">
                <a:solidFill>
                  <a:schemeClr val="accent4"/>
                </a:solidFill>
              </a:rPr>
              <a:t>毗素陀</a:t>
            </a:r>
            <a:r>
              <a:rPr lang="en-US" altLang="zh-CN" sz="1600" b="1" dirty="0">
                <a:solidFill>
                  <a:schemeClr val="accent4"/>
                </a:solidFill>
              </a:rPr>
              <a:t>10</a:t>
            </a:r>
            <a:r>
              <a:rPr lang="en-US" altLang="zh-CN" sz="1600" b="1" baseline="30000" dirty="0">
                <a:solidFill>
                  <a:schemeClr val="accent4"/>
                </a:solidFill>
              </a:rPr>
              <a:t>14680064</a:t>
            </a:r>
            <a:endParaRPr lang="zh-CN" altLang="zh-CN" sz="1600" b="1" dirty="0">
              <a:solidFill>
                <a:schemeClr val="accent4"/>
              </a:solidFill>
            </a:endParaRPr>
          </a:p>
          <a:p>
            <a:r>
              <a:rPr lang="zh-CN" altLang="zh-CN" sz="1600" b="1" dirty="0">
                <a:solidFill>
                  <a:schemeClr val="accent4"/>
                </a:solidFill>
              </a:rPr>
              <a:t>毗婆诃</a:t>
            </a:r>
            <a:r>
              <a:rPr lang="en-US" altLang="zh-CN" sz="1600" b="1" dirty="0">
                <a:solidFill>
                  <a:schemeClr val="accent4"/>
                </a:solidFill>
              </a:rPr>
              <a:t>10</a:t>
            </a:r>
            <a:r>
              <a:rPr lang="en-US" altLang="zh-CN" sz="1600" b="1" baseline="30000" dirty="0">
                <a:solidFill>
                  <a:schemeClr val="accent4"/>
                </a:solidFill>
              </a:rPr>
              <a:t>29360128</a:t>
            </a:r>
            <a:endParaRPr lang="zh-CN" altLang="zh-CN" sz="1600" b="1" dirty="0">
              <a:solidFill>
                <a:schemeClr val="accent4"/>
              </a:solidFill>
            </a:endParaRPr>
          </a:p>
          <a:p>
            <a:r>
              <a:rPr lang="zh-CN" altLang="zh-CN" sz="1600" b="1" dirty="0">
                <a:solidFill>
                  <a:schemeClr val="accent4"/>
                </a:solidFill>
              </a:rPr>
              <a:t>毗薄底 </a:t>
            </a:r>
            <a:r>
              <a:rPr lang="en-US" altLang="zh-CN" sz="1600" b="1" dirty="0">
                <a:solidFill>
                  <a:schemeClr val="accent4"/>
                </a:solidFill>
              </a:rPr>
              <a:t>10</a:t>
            </a:r>
            <a:r>
              <a:rPr lang="en-US" altLang="zh-CN" sz="1600" b="1" baseline="30000" dirty="0">
                <a:solidFill>
                  <a:schemeClr val="accent4"/>
                </a:solidFill>
              </a:rPr>
              <a:t>58720256</a:t>
            </a:r>
            <a:endParaRPr lang="zh-CN" altLang="zh-CN" sz="1600" b="1" dirty="0">
              <a:solidFill>
                <a:schemeClr val="accent4"/>
              </a:solidFill>
            </a:endParaRPr>
          </a:p>
          <a:p>
            <a:endParaRPr lang="zh-CN" altLang="zh-CN" sz="1600" b="1" dirty="0">
              <a:solidFill>
                <a:schemeClr val="accent4"/>
              </a:solidFill>
            </a:endParaRPr>
          </a:p>
        </p:txBody>
      </p:sp>
      <p:sp>
        <p:nvSpPr>
          <p:cNvPr id="14" name="Rectangle 2"/>
          <p:cNvSpPr txBox="1">
            <a:spLocks noRot="1" noChangeArrowheads="1"/>
          </p:cNvSpPr>
          <p:nvPr>
            <p:custDataLst>
              <p:tags r:id="rId10"/>
            </p:custDataLst>
          </p:nvPr>
        </p:nvSpPr>
        <p:spPr bwMode="auto">
          <a:xfrm>
            <a:off x="6586537" y="928631"/>
            <a:ext cx="2238375"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毗佉担 </a:t>
            </a:r>
            <a:r>
              <a:rPr lang="en-US" altLang="zh-CN" sz="1600" b="1" dirty="0">
                <a:solidFill>
                  <a:schemeClr val="accent4"/>
                </a:solidFill>
              </a:rPr>
              <a:t>10</a:t>
            </a:r>
            <a:r>
              <a:rPr lang="en-US" altLang="zh-CN" sz="1600" b="1" baseline="30000" dirty="0">
                <a:solidFill>
                  <a:schemeClr val="accent4"/>
                </a:solidFill>
              </a:rPr>
              <a:t>117440512</a:t>
            </a:r>
            <a:endParaRPr lang="zh-CN" altLang="zh-CN" sz="1600" b="1" dirty="0">
              <a:solidFill>
                <a:schemeClr val="accent4"/>
              </a:solidFill>
            </a:endParaRPr>
          </a:p>
          <a:p>
            <a:r>
              <a:rPr lang="zh-CN" altLang="zh-CN" sz="1600" b="1" dirty="0">
                <a:solidFill>
                  <a:schemeClr val="accent4"/>
                </a:solidFill>
              </a:rPr>
              <a:t>称量 </a:t>
            </a:r>
            <a:r>
              <a:rPr lang="en-US" altLang="zh-CN" sz="1600" b="1" dirty="0">
                <a:solidFill>
                  <a:schemeClr val="accent4"/>
                </a:solidFill>
              </a:rPr>
              <a:t>10</a:t>
            </a:r>
            <a:r>
              <a:rPr lang="en-US" altLang="zh-CN" sz="1600" b="1" baseline="30000" dirty="0">
                <a:solidFill>
                  <a:schemeClr val="accent4"/>
                </a:solidFill>
              </a:rPr>
              <a:t>234881024</a:t>
            </a:r>
            <a:endParaRPr lang="zh-CN" altLang="zh-CN" sz="1600" b="1" dirty="0">
              <a:solidFill>
                <a:schemeClr val="accent4"/>
              </a:solidFill>
            </a:endParaRPr>
          </a:p>
          <a:p>
            <a:r>
              <a:rPr lang="zh-CN" altLang="zh-CN" sz="1600" b="1" dirty="0">
                <a:solidFill>
                  <a:schemeClr val="accent4"/>
                </a:solidFill>
              </a:rPr>
              <a:t>一持 </a:t>
            </a:r>
            <a:r>
              <a:rPr lang="en-US" altLang="zh-CN" sz="1600" b="1" dirty="0">
                <a:solidFill>
                  <a:schemeClr val="accent4"/>
                </a:solidFill>
              </a:rPr>
              <a:t>10</a:t>
            </a:r>
            <a:r>
              <a:rPr lang="en-US" altLang="zh-CN" sz="1600" b="1" baseline="30000" dirty="0">
                <a:solidFill>
                  <a:schemeClr val="accent4"/>
                </a:solidFill>
              </a:rPr>
              <a:t>469762048</a:t>
            </a:r>
            <a:endParaRPr lang="zh-CN" altLang="zh-CN" sz="1600" b="1" dirty="0">
              <a:solidFill>
                <a:schemeClr val="accent4"/>
              </a:solidFill>
            </a:endParaRPr>
          </a:p>
          <a:p>
            <a:r>
              <a:rPr lang="zh-CN" altLang="zh-CN" sz="1600" b="1" dirty="0">
                <a:solidFill>
                  <a:schemeClr val="accent4"/>
                </a:solidFill>
              </a:rPr>
              <a:t>异路 </a:t>
            </a:r>
            <a:r>
              <a:rPr lang="en-US" altLang="zh-CN" sz="1600" b="1" dirty="0">
                <a:solidFill>
                  <a:schemeClr val="accent4"/>
                </a:solidFill>
              </a:rPr>
              <a:t>10</a:t>
            </a:r>
            <a:r>
              <a:rPr lang="en-US" altLang="zh-CN" sz="1600" b="1" baseline="30000" dirty="0">
                <a:solidFill>
                  <a:schemeClr val="accent4"/>
                </a:solidFill>
              </a:rPr>
              <a:t>939524096</a:t>
            </a:r>
            <a:endParaRPr lang="zh-CN" altLang="zh-CN" sz="1600" b="1" dirty="0">
              <a:solidFill>
                <a:schemeClr val="accent4"/>
              </a:solidFill>
            </a:endParaRPr>
          </a:p>
          <a:p>
            <a:r>
              <a:rPr lang="zh-CN" altLang="zh-CN" sz="1600" b="1" dirty="0">
                <a:solidFill>
                  <a:schemeClr val="accent4"/>
                </a:solidFill>
              </a:rPr>
              <a:t>颠倒 </a:t>
            </a:r>
            <a:r>
              <a:rPr lang="en-US" altLang="zh-CN" sz="1600" b="1" dirty="0">
                <a:solidFill>
                  <a:schemeClr val="accent4"/>
                </a:solidFill>
              </a:rPr>
              <a:t>10</a:t>
            </a:r>
            <a:r>
              <a:rPr lang="en-US" altLang="zh-CN" sz="1600" b="1" baseline="30000" dirty="0">
                <a:solidFill>
                  <a:schemeClr val="accent4"/>
                </a:solidFill>
              </a:rPr>
              <a:t>1879048192</a:t>
            </a:r>
            <a:endParaRPr lang="zh-CN" altLang="zh-CN" sz="1600" b="1" dirty="0">
              <a:solidFill>
                <a:schemeClr val="accent4"/>
              </a:solidFill>
            </a:endParaRPr>
          </a:p>
          <a:p>
            <a:r>
              <a:rPr lang="zh-CN" altLang="zh-CN" sz="1600" b="1" dirty="0">
                <a:solidFill>
                  <a:schemeClr val="accent4"/>
                </a:solidFill>
              </a:rPr>
              <a:t>三末耶 </a:t>
            </a:r>
            <a:r>
              <a:rPr lang="en-US" altLang="zh-CN" sz="1600" b="1" dirty="0">
                <a:solidFill>
                  <a:schemeClr val="accent4"/>
                </a:solidFill>
              </a:rPr>
              <a:t>10</a:t>
            </a:r>
            <a:r>
              <a:rPr lang="en-US" altLang="zh-CN" sz="1600" b="1" baseline="30000" dirty="0">
                <a:solidFill>
                  <a:schemeClr val="accent4"/>
                </a:solidFill>
              </a:rPr>
              <a:t>3758096384</a:t>
            </a:r>
            <a:endParaRPr lang="zh-CN" altLang="zh-CN" sz="1600" b="1" dirty="0">
              <a:solidFill>
                <a:schemeClr val="accent4"/>
              </a:solidFill>
            </a:endParaRPr>
          </a:p>
          <a:p>
            <a:r>
              <a:rPr lang="zh-CN" altLang="zh-CN" sz="1600" b="1" dirty="0">
                <a:solidFill>
                  <a:schemeClr val="accent4"/>
                </a:solidFill>
              </a:rPr>
              <a:t>毗睹罗 </a:t>
            </a:r>
            <a:r>
              <a:rPr lang="en-US" altLang="zh-CN" sz="1600" b="1" dirty="0">
                <a:solidFill>
                  <a:schemeClr val="accent4"/>
                </a:solidFill>
              </a:rPr>
              <a:t>10</a:t>
            </a:r>
            <a:r>
              <a:rPr lang="en-US" altLang="zh-CN" sz="1600" b="1" baseline="30000" dirty="0">
                <a:solidFill>
                  <a:schemeClr val="accent4"/>
                </a:solidFill>
              </a:rPr>
              <a:t>7516192768</a:t>
            </a:r>
            <a:endParaRPr lang="zh-CN" altLang="zh-CN" sz="1600" b="1" dirty="0">
              <a:solidFill>
                <a:schemeClr val="accent4"/>
              </a:solidFill>
            </a:endParaRPr>
          </a:p>
          <a:p>
            <a:r>
              <a:rPr lang="zh-CN" altLang="zh-CN" sz="1600" b="1" dirty="0">
                <a:solidFill>
                  <a:schemeClr val="accent4"/>
                </a:solidFill>
              </a:rPr>
              <a:t>奚婆罗 </a:t>
            </a:r>
            <a:r>
              <a:rPr lang="en-US" altLang="zh-CN" sz="1600" b="1" dirty="0">
                <a:solidFill>
                  <a:schemeClr val="accent4"/>
                </a:solidFill>
              </a:rPr>
              <a:t>10</a:t>
            </a:r>
            <a:r>
              <a:rPr lang="en-US" altLang="zh-CN" sz="1600" b="1" baseline="30000" dirty="0">
                <a:solidFill>
                  <a:schemeClr val="accent4"/>
                </a:solidFill>
              </a:rPr>
              <a:t>15032385536</a:t>
            </a:r>
            <a:endParaRPr lang="zh-CN" altLang="zh-CN" sz="1600" b="1" dirty="0">
              <a:solidFill>
                <a:schemeClr val="accent4"/>
              </a:solidFill>
            </a:endParaRPr>
          </a:p>
          <a:p>
            <a:r>
              <a:rPr lang="zh-CN" altLang="zh-CN" sz="1600" b="1" dirty="0">
                <a:solidFill>
                  <a:schemeClr val="accent4"/>
                </a:solidFill>
              </a:rPr>
              <a:t>伺察 </a:t>
            </a:r>
            <a:r>
              <a:rPr lang="en-US" altLang="zh-CN" sz="1600" b="1" dirty="0">
                <a:solidFill>
                  <a:schemeClr val="accent4"/>
                </a:solidFill>
              </a:rPr>
              <a:t>10</a:t>
            </a:r>
            <a:r>
              <a:rPr lang="en-US" altLang="zh-CN" sz="1600" b="1" baseline="30000" dirty="0">
                <a:solidFill>
                  <a:schemeClr val="accent4"/>
                </a:solidFill>
              </a:rPr>
              <a:t>30064771072</a:t>
            </a:r>
            <a:endParaRPr lang="zh-CN" altLang="zh-CN" sz="1600" b="1" dirty="0">
              <a:solidFill>
                <a:schemeClr val="accent4"/>
              </a:solidFill>
            </a:endParaRPr>
          </a:p>
          <a:p>
            <a:r>
              <a:rPr lang="zh-CN" altLang="zh-CN" sz="1600" b="1" dirty="0">
                <a:solidFill>
                  <a:schemeClr val="accent4"/>
                </a:solidFill>
              </a:rPr>
              <a:t>周广 </a:t>
            </a:r>
            <a:r>
              <a:rPr lang="en-US" altLang="zh-CN" sz="1600" b="1" dirty="0">
                <a:solidFill>
                  <a:schemeClr val="accent4"/>
                </a:solidFill>
              </a:rPr>
              <a:t>10</a:t>
            </a:r>
            <a:r>
              <a:rPr lang="en-US" altLang="zh-CN" sz="1600" b="1" baseline="30000" dirty="0">
                <a:solidFill>
                  <a:schemeClr val="accent4"/>
                </a:solidFill>
              </a:rPr>
              <a:t>60129542144</a:t>
            </a:r>
            <a:endParaRPr lang="zh-CN" altLang="zh-CN" sz="1600" b="1" dirty="0">
              <a:solidFill>
                <a:schemeClr val="accent4"/>
              </a:solidFill>
            </a:endParaRPr>
          </a:p>
          <a:p>
            <a:r>
              <a:rPr lang="zh-CN" altLang="zh-CN" sz="1600" b="1" dirty="0">
                <a:solidFill>
                  <a:schemeClr val="accent4"/>
                </a:solidFill>
              </a:rPr>
              <a:t>高出 </a:t>
            </a:r>
            <a:r>
              <a:rPr lang="en-US" altLang="zh-CN" sz="1600" b="1" dirty="0">
                <a:solidFill>
                  <a:schemeClr val="accent4"/>
                </a:solidFill>
              </a:rPr>
              <a:t>10</a:t>
            </a:r>
            <a:r>
              <a:rPr lang="en-US" altLang="zh-CN" sz="1600" b="1" baseline="30000" dirty="0">
                <a:solidFill>
                  <a:schemeClr val="accent4"/>
                </a:solidFill>
              </a:rPr>
              <a:t>120259084288</a:t>
            </a:r>
            <a:endParaRPr lang="zh-CN" altLang="zh-CN" sz="1600" b="1" dirty="0">
              <a:solidFill>
                <a:schemeClr val="accent4"/>
              </a:solidFill>
            </a:endParaRPr>
          </a:p>
          <a:p>
            <a:r>
              <a:rPr lang="zh-CN" altLang="zh-CN" sz="1600" b="1" dirty="0">
                <a:solidFill>
                  <a:schemeClr val="accent4"/>
                </a:solidFill>
              </a:rPr>
              <a:t>最妙 </a:t>
            </a:r>
            <a:r>
              <a:rPr lang="en-US" altLang="zh-CN" sz="1600" b="1" dirty="0">
                <a:solidFill>
                  <a:schemeClr val="accent4"/>
                </a:solidFill>
              </a:rPr>
              <a:t>10</a:t>
            </a:r>
            <a:r>
              <a:rPr lang="en-US" altLang="zh-CN" sz="1600" b="1" baseline="30000" dirty="0">
                <a:solidFill>
                  <a:schemeClr val="accent4"/>
                </a:solidFill>
              </a:rPr>
              <a:t>240518168576</a:t>
            </a:r>
            <a:endParaRPr lang="zh-CN" altLang="zh-CN" sz="1600" b="1" dirty="0">
              <a:solidFill>
                <a:schemeClr val="accent4"/>
              </a:solidFill>
            </a:endParaRPr>
          </a:p>
          <a:p>
            <a:r>
              <a:rPr lang="zh-CN" altLang="zh-CN" sz="1600" b="1" dirty="0">
                <a:solidFill>
                  <a:schemeClr val="accent4"/>
                </a:solidFill>
              </a:rPr>
              <a:t>泥罗婆 </a:t>
            </a:r>
            <a:r>
              <a:rPr lang="en-US" altLang="zh-CN" sz="1600" b="1" dirty="0">
                <a:solidFill>
                  <a:schemeClr val="accent4"/>
                </a:solidFill>
              </a:rPr>
              <a:t>10</a:t>
            </a:r>
            <a:r>
              <a:rPr lang="en-US" altLang="zh-CN" sz="1600" b="1" baseline="30000" dirty="0">
                <a:solidFill>
                  <a:schemeClr val="accent4"/>
                </a:solidFill>
              </a:rPr>
              <a:t>481036337152</a:t>
            </a:r>
            <a:endParaRPr lang="zh-CN" altLang="zh-CN" sz="1600" b="1" dirty="0">
              <a:solidFill>
                <a:schemeClr val="accent4"/>
              </a:solidFill>
            </a:endParaRPr>
          </a:p>
          <a:p>
            <a:r>
              <a:rPr lang="zh-CN" altLang="zh-CN" sz="1600" b="1" dirty="0">
                <a:solidFill>
                  <a:schemeClr val="accent4"/>
                </a:solidFill>
              </a:rPr>
              <a:t>诃理婆 </a:t>
            </a:r>
            <a:r>
              <a:rPr lang="en-US" altLang="zh-CN" sz="1600" b="1" dirty="0">
                <a:solidFill>
                  <a:schemeClr val="accent4"/>
                </a:solidFill>
              </a:rPr>
              <a:t>10</a:t>
            </a:r>
            <a:r>
              <a:rPr lang="en-US" altLang="zh-CN" sz="1600" b="1" baseline="30000" dirty="0">
                <a:solidFill>
                  <a:schemeClr val="accent4"/>
                </a:solidFill>
              </a:rPr>
              <a:t>962072674304</a:t>
            </a:r>
            <a:endParaRPr lang="zh-CN" altLang="zh-CN" sz="1600" b="1" dirty="0">
              <a:solidFill>
                <a:schemeClr val="accent4"/>
              </a:solidFill>
            </a:endParaRPr>
          </a:p>
          <a:p>
            <a:r>
              <a:rPr lang="zh-CN" altLang="zh-CN" sz="1600" b="1" dirty="0">
                <a:solidFill>
                  <a:schemeClr val="accent4"/>
                </a:solidFill>
              </a:rPr>
              <a:t>一动 </a:t>
            </a:r>
            <a:r>
              <a:rPr lang="en-US" altLang="zh-CN" sz="1600" b="1" dirty="0">
                <a:solidFill>
                  <a:schemeClr val="accent4"/>
                </a:solidFill>
              </a:rPr>
              <a:t>10</a:t>
            </a:r>
            <a:r>
              <a:rPr lang="en-US" altLang="zh-CN" sz="1600" b="1" baseline="30000" dirty="0">
                <a:solidFill>
                  <a:schemeClr val="accent4"/>
                </a:solidFill>
              </a:rPr>
              <a:t>1924145348608</a:t>
            </a:r>
            <a:endParaRPr lang="zh-CN" altLang="zh-CN" sz="1600" b="1" dirty="0">
              <a:solidFill>
                <a:schemeClr val="accent4"/>
              </a:solidFill>
            </a:endParaRPr>
          </a:p>
          <a:p>
            <a:r>
              <a:rPr lang="zh-CN" altLang="zh-CN" sz="1600" b="1" dirty="0">
                <a:solidFill>
                  <a:schemeClr val="accent4"/>
                </a:solidFill>
              </a:rPr>
              <a:t>诃理蒲 </a:t>
            </a:r>
            <a:r>
              <a:rPr lang="en-US" altLang="zh-CN" sz="1600" b="1" dirty="0">
                <a:solidFill>
                  <a:schemeClr val="accent4"/>
                </a:solidFill>
              </a:rPr>
              <a:t>10</a:t>
            </a:r>
            <a:r>
              <a:rPr lang="en-US" altLang="zh-CN" sz="1600" b="1" baseline="30000" dirty="0">
                <a:solidFill>
                  <a:schemeClr val="accent4"/>
                </a:solidFill>
              </a:rPr>
              <a:t>3848290697216</a:t>
            </a:r>
            <a:endParaRPr lang="zh-CN" altLang="zh-CN" sz="1600" b="1" dirty="0">
              <a:solidFill>
                <a:schemeClr val="accent4"/>
              </a:solidFill>
            </a:endParaRPr>
          </a:p>
          <a:p>
            <a:r>
              <a:rPr lang="zh-CN" altLang="zh-CN" sz="1600" b="1" dirty="0">
                <a:solidFill>
                  <a:schemeClr val="accent4"/>
                </a:solidFill>
              </a:rPr>
              <a:t>诃理三 </a:t>
            </a:r>
            <a:r>
              <a:rPr lang="en-US" altLang="zh-CN" sz="1600" b="1" dirty="0">
                <a:solidFill>
                  <a:schemeClr val="accent4"/>
                </a:solidFill>
              </a:rPr>
              <a:t>10</a:t>
            </a:r>
            <a:r>
              <a:rPr lang="en-US" altLang="zh-CN" sz="1600" b="1" baseline="30000" dirty="0">
                <a:solidFill>
                  <a:schemeClr val="accent4"/>
                </a:solidFill>
              </a:rPr>
              <a:t>7696581394432</a:t>
            </a:r>
            <a:endParaRPr lang="zh-CN" altLang="zh-CN" sz="1600" b="1" dirty="0">
              <a:solidFill>
                <a:schemeClr val="accent4"/>
              </a:solidFill>
            </a:endParaRPr>
          </a:p>
          <a:p>
            <a:r>
              <a:rPr lang="zh-CN" altLang="zh-CN" sz="1600" b="1" dirty="0">
                <a:solidFill>
                  <a:schemeClr val="accent4"/>
                </a:solidFill>
              </a:rPr>
              <a:t>奚鲁伽 </a:t>
            </a:r>
            <a:r>
              <a:rPr lang="en-US" altLang="zh-CN" sz="1600" b="1" dirty="0">
                <a:solidFill>
                  <a:schemeClr val="accent4"/>
                </a:solidFill>
              </a:rPr>
              <a:t>10</a:t>
            </a:r>
            <a:r>
              <a:rPr lang="en-US" altLang="zh-CN" sz="1600" b="1" baseline="30000" dirty="0">
                <a:solidFill>
                  <a:schemeClr val="accent4"/>
                </a:solidFill>
              </a:rPr>
              <a:t>15393162788864</a:t>
            </a:r>
            <a:endParaRPr lang="zh-CN" altLang="zh-CN" sz="1600" b="1" dirty="0">
              <a:solidFill>
                <a:schemeClr val="accent4"/>
              </a:solidFill>
            </a:endParaRPr>
          </a:p>
          <a:p>
            <a:r>
              <a:rPr lang="zh-CN" altLang="zh-CN" sz="1600" b="1" dirty="0">
                <a:solidFill>
                  <a:schemeClr val="accent4"/>
                </a:solidFill>
              </a:rPr>
              <a:t>达攞歩陀 </a:t>
            </a:r>
            <a:r>
              <a:rPr lang="en-US" altLang="zh-CN" sz="1600" b="1" dirty="0">
                <a:solidFill>
                  <a:schemeClr val="accent4"/>
                </a:solidFill>
              </a:rPr>
              <a:t>10</a:t>
            </a:r>
            <a:r>
              <a:rPr lang="en-US" altLang="zh-CN" sz="1600" b="1" baseline="30000" dirty="0">
                <a:solidFill>
                  <a:schemeClr val="accent4"/>
                </a:solidFill>
              </a:rPr>
              <a:t>30786325577728</a:t>
            </a:r>
            <a:endParaRPr lang="zh-CN" altLang="zh-CN" sz="1600" b="1" dirty="0">
              <a:solidFill>
                <a:schemeClr val="accent4"/>
              </a:solidFill>
            </a:endParaRPr>
          </a:p>
          <a:p>
            <a:r>
              <a:rPr lang="zh-CN" altLang="zh-CN" sz="1600" b="1" dirty="0">
                <a:solidFill>
                  <a:schemeClr val="accent4"/>
                </a:solidFill>
              </a:rPr>
              <a:t>诃鲁那 </a:t>
            </a:r>
            <a:r>
              <a:rPr lang="en-US" altLang="zh-CN" sz="1600" b="1" dirty="0">
                <a:solidFill>
                  <a:schemeClr val="accent4"/>
                </a:solidFill>
              </a:rPr>
              <a:t>10</a:t>
            </a:r>
            <a:r>
              <a:rPr lang="en-US" altLang="zh-CN" sz="1600" b="1" baseline="30000" dirty="0">
                <a:solidFill>
                  <a:schemeClr val="accent4"/>
                </a:solidFill>
              </a:rPr>
              <a:t>61572651155456</a:t>
            </a:r>
            <a:endParaRPr lang="zh-CN" altLang="zh-CN" sz="1600" b="1" dirty="0">
              <a:solidFill>
                <a:schemeClr val="accent4"/>
              </a:solidFill>
            </a:endParaRPr>
          </a:p>
          <a:p>
            <a:r>
              <a:rPr lang="zh-CN" altLang="zh-CN" sz="1600" b="1" dirty="0">
                <a:solidFill>
                  <a:schemeClr val="accent4"/>
                </a:solidFill>
              </a:rPr>
              <a:t>摩鲁陀 </a:t>
            </a:r>
            <a:r>
              <a:rPr lang="en-US" altLang="zh-CN" sz="1600" b="1" dirty="0">
                <a:solidFill>
                  <a:schemeClr val="accent4"/>
                </a:solidFill>
              </a:rPr>
              <a:t>10</a:t>
            </a:r>
            <a:r>
              <a:rPr lang="en-US" altLang="zh-CN" sz="1600" b="1" baseline="30000" dirty="0">
                <a:solidFill>
                  <a:schemeClr val="accent4"/>
                </a:solidFill>
              </a:rPr>
              <a:t>123145302310912</a:t>
            </a:r>
            <a:endParaRPr lang="zh-CN" altLang="zh-CN" sz="1600" b="1" dirty="0">
              <a:solidFill>
                <a:schemeClr val="accent4"/>
              </a:solidFill>
            </a:endParaRPr>
          </a:p>
          <a:p>
            <a:r>
              <a:rPr lang="zh-CN" altLang="zh-CN" sz="1600" b="1" dirty="0">
                <a:solidFill>
                  <a:schemeClr val="accent4"/>
                </a:solidFill>
              </a:rPr>
              <a:t>忏慕陀 </a:t>
            </a:r>
            <a:r>
              <a:rPr lang="en-US" altLang="zh-CN" sz="1600" b="1" dirty="0">
                <a:solidFill>
                  <a:schemeClr val="accent4"/>
                </a:solidFill>
              </a:rPr>
              <a:t>10</a:t>
            </a:r>
            <a:r>
              <a:rPr lang="en-US" altLang="zh-CN" sz="1600" b="1" baseline="30000" dirty="0">
                <a:solidFill>
                  <a:schemeClr val="accent4"/>
                </a:solidFill>
              </a:rPr>
              <a:t>246290604621824</a:t>
            </a:r>
            <a:endParaRPr lang="zh-CN" altLang="zh-CN" sz="1600" b="1" dirty="0">
              <a:solidFill>
                <a:schemeClr val="accent4"/>
              </a:solidFill>
            </a:endParaRPr>
          </a:p>
          <a:p>
            <a:r>
              <a:rPr lang="zh-CN" altLang="zh-CN" sz="1600" b="1" dirty="0">
                <a:solidFill>
                  <a:schemeClr val="accent4"/>
                </a:solidFill>
              </a:rPr>
              <a:t>瑿攞陀 </a:t>
            </a:r>
            <a:r>
              <a:rPr lang="en-US" altLang="zh-CN" sz="1600" b="1" dirty="0">
                <a:solidFill>
                  <a:schemeClr val="accent4"/>
                </a:solidFill>
              </a:rPr>
              <a:t>10</a:t>
            </a:r>
            <a:r>
              <a:rPr lang="en-US" altLang="zh-CN" sz="1600" b="1" baseline="30000" dirty="0">
                <a:solidFill>
                  <a:schemeClr val="accent4"/>
                </a:solidFill>
              </a:rPr>
              <a:t>492581209243648</a:t>
            </a:r>
          </a:p>
          <a:p>
            <a:r>
              <a:rPr lang="zh-CN" altLang="zh-CN" sz="1600" b="1" dirty="0">
                <a:solidFill>
                  <a:schemeClr val="accent4"/>
                </a:solidFill>
              </a:rPr>
              <a:t>摩鲁摩 </a:t>
            </a:r>
            <a:r>
              <a:rPr lang="en-US" altLang="zh-CN" sz="1600" b="1" dirty="0">
                <a:solidFill>
                  <a:schemeClr val="accent4"/>
                </a:solidFill>
              </a:rPr>
              <a:t>10</a:t>
            </a:r>
            <a:r>
              <a:rPr lang="en-US" altLang="zh-CN" sz="1600" b="1" baseline="30000" dirty="0">
                <a:solidFill>
                  <a:schemeClr val="accent4"/>
                </a:solidFill>
              </a:rPr>
              <a:t>985162418487296</a:t>
            </a:r>
            <a:endParaRPr lang="zh-CN" altLang="zh-CN" sz="1600" b="1" dirty="0">
              <a:solidFill>
                <a:schemeClr val="accent4"/>
              </a:solidFill>
            </a:endParaRPr>
          </a:p>
        </p:txBody>
      </p:sp>
      <p:sp>
        <p:nvSpPr>
          <p:cNvPr id="2" name="Slide Number Placeholder 1"/>
          <p:cNvSpPr>
            <a:spLocks noGrp="1"/>
          </p:cNvSpPr>
          <p:nvPr>
            <p:ph type="sldNum" sz="quarter" idx="12"/>
            <p:custDataLst>
              <p:tags r:id="rId11"/>
            </p:custDataLst>
          </p:nvPr>
        </p:nvSpPr>
        <p:spPr/>
        <p:txBody>
          <a:bodyPr/>
          <a:lstStyle/>
          <a:p>
            <a:pPr>
              <a:defRPr/>
            </a:pPr>
            <a:fld id="{C5D9BD64-B3C6-40D5-8517-4809D6BFE7BF}" type="slidenum">
              <a:rPr lang="zh-CN" altLang="en-US" smtClean="0"/>
              <a:t>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0"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10"/>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1"/>
              </p:custDataLst>
            </p:nvPr>
          </p:nvPicPr>
          <p:blipFill>
            <a:blip r:embed="rId13">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9" name="内容占位符 2"/>
          <p:cNvSpPr>
            <a:spLocks noGrp="1"/>
          </p:cNvSpPr>
          <p:nvPr>
            <p:ph idx="1"/>
            <p:custDataLst>
              <p:tags r:id="rId3"/>
            </p:custDataLst>
          </p:nvPr>
        </p:nvSpPr>
        <p:spPr>
          <a:xfrm>
            <a:off x="1645800" y="1268413"/>
            <a:ext cx="6134101" cy="4945063"/>
          </a:xfrm>
        </p:spPr>
        <p:txBody>
          <a:bodyPr/>
          <a:lstStyle/>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solidFill>
                <a:srgbClr val="FF0000"/>
              </a:solidFill>
            </a:endParaRPr>
          </a:p>
        </p:txBody>
      </p:sp>
      <p:sp>
        <p:nvSpPr>
          <p:cNvPr id="16390" name="Line 3"/>
          <p:cNvSpPr>
            <a:spLocks noChangeShapeType="1"/>
          </p:cNvSpPr>
          <p:nvPr>
            <p:custDataLst>
              <p:tags r:id="rId4"/>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5"/>
            </p:custDataLst>
          </p:nvPr>
        </p:nvSpPr>
        <p:spPr bwMode="auto">
          <a:xfrm>
            <a:off x="476250" y="330201"/>
            <a:ext cx="3044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大</a:t>
            </a:r>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有多大 </a:t>
            </a:r>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续</a:t>
            </a:r>
            <a:r>
              <a:rPr lang="en-US" altLang="zh-CN" sz="2800" dirty="0">
                <a:solidFill>
                  <a:srgbClr val="1A9EE9"/>
                </a:solidFill>
                <a:latin typeface="微软雅黑" panose="020B0503020204020204" pitchFamily="34" charset="-122"/>
                <a:ea typeface="微软雅黑" panose="020B0503020204020204" pitchFamily="34" charset="-122"/>
              </a:rPr>
              <a:t>)</a:t>
            </a:r>
            <a:endParaRPr lang="zh-CN" altLang="en-US" sz="2800" dirty="0">
              <a:solidFill>
                <a:srgbClr val="1A9EE9"/>
              </a:solidFill>
              <a:latin typeface="微软雅黑" panose="020B0503020204020204" pitchFamily="34" charset="-122"/>
              <a:ea typeface="微软雅黑" panose="020B0503020204020204" pitchFamily="34" charset="-122"/>
            </a:endParaRPr>
          </a:p>
        </p:txBody>
      </p:sp>
      <p:sp>
        <p:nvSpPr>
          <p:cNvPr id="12" name="Rectangle 2"/>
          <p:cNvSpPr txBox="1">
            <a:spLocks noRot="1" noChangeArrowheads="1"/>
          </p:cNvSpPr>
          <p:nvPr>
            <p:custDataLst>
              <p:tags r:id="rId6"/>
            </p:custDataLst>
          </p:nvPr>
        </p:nvSpPr>
        <p:spPr bwMode="auto">
          <a:xfrm>
            <a:off x="4014787" y="4200631"/>
            <a:ext cx="5095875" cy="217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dirty="0"/>
          </a:p>
        </p:txBody>
      </p:sp>
      <p:sp>
        <p:nvSpPr>
          <p:cNvPr id="16" name="Rectangle 2"/>
          <p:cNvSpPr txBox="1">
            <a:spLocks noRot="1" noChangeArrowheads="1"/>
          </p:cNvSpPr>
          <p:nvPr>
            <p:custDataLst>
              <p:tags r:id="rId7"/>
            </p:custDataLst>
          </p:nvPr>
        </p:nvSpPr>
        <p:spPr bwMode="auto">
          <a:xfrm>
            <a:off x="642253" y="984952"/>
            <a:ext cx="2878420"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调伏 </a:t>
            </a:r>
            <a:r>
              <a:rPr lang="en-US" altLang="zh-CN" sz="1600" b="1" dirty="0">
                <a:solidFill>
                  <a:schemeClr val="accent4"/>
                </a:solidFill>
              </a:rPr>
              <a:t>10</a:t>
            </a:r>
            <a:r>
              <a:rPr lang="en-US" altLang="zh-CN" sz="1600" b="1" baseline="30000" dirty="0">
                <a:solidFill>
                  <a:schemeClr val="accent4"/>
                </a:solidFill>
              </a:rPr>
              <a:t>1970324836974592</a:t>
            </a:r>
            <a:endParaRPr lang="zh-CN" altLang="zh-CN" sz="1600" b="1" dirty="0">
              <a:solidFill>
                <a:schemeClr val="accent4"/>
              </a:solidFill>
            </a:endParaRPr>
          </a:p>
          <a:p>
            <a:r>
              <a:rPr lang="zh-CN" altLang="zh-CN" sz="1600" b="1" dirty="0">
                <a:solidFill>
                  <a:schemeClr val="accent4"/>
                </a:solidFill>
              </a:rPr>
              <a:t>离憍慢 </a:t>
            </a:r>
            <a:r>
              <a:rPr lang="en-US" altLang="zh-CN" sz="1600" b="1" dirty="0">
                <a:solidFill>
                  <a:schemeClr val="accent4"/>
                </a:solidFill>
              </a:rPr>
              <a:t>10</a:t>
            </a:r>
            <a:r>
              <a:rPr lang="en-US" altLang="zh-CN" sz="1600" b="1" baseline="30000" dirty="0">
                <a:solidFill>
                  <a:schemeClr val="accent4"/>
                </a:solidFill>
              </a:rPr>
              <a:t>3940649673949184</a:t>
            </a:r>
            <a:endParaRPr lang="zh-CN" altLang="zh-CN" sz="1600" b="1" dirty="0">
              <a:solidFill>
                <a:schemeClr val="accent4"/>
              </a:solidFill>
            </a:endParaRPr>
          </a:p>
          <a:p>
            <a:r>
              <a:rPr lang="zh-CN" altLang="zh-CN" sz="1600" b="1" dirty="0">
                <a:solidFill>
                  <a:schemeClr val="accent4"/>
                </a:solidFill>
              </a:rPr>
              <a:t>不动 </a:t>
            </a:r>
            <a:r>
              <a:rPr lang="en-US" altLang="zh-CN" sz="1600" b="1" dirty="0">
                <a:solidFill>
                  <a:schemeClr val="accent4"/>
                </a:solidFill>
              </a:rPr>
              <a:t>10</a:t>
            </a:r>
            <a:r>
              <a:rPr lang="en-US" altLang="zh-CN" sz="1600" b="1" baseline="30000" dirty="0">
                <a:solidFill>
                  <a:schemeClr val="accent4"/>
                </a:solidFill>
              </a:rPr>
              <a:t>7881299347898368</a:t>
            </a:r>
            <a:endParaRPr lang="zh-CN" altLang="zh-CN" sz="1600" b="1" dirty="0">
              <a:solidFill>
                <a:schemeClr val="accent4"/>
              </a:solidFill>
            </a:endParaRPr>
          </a:p>
          <a:p>
            <a:r>
              <a:rPr lang="zh-CN" altLang="zh-CN" sz="1600" b="1" dirty="0">
                <a:solidFill>
                  <a:schemeClr val="accent4"/>
                </a:solidFill>
              </a:rPr>
              <a:t>极量 </a:t>
            </a:r>
            <a:r>
              <a:rPr lang="en-US" altLang="zh-CN" sz="1600" b="1" dirty="0">
                <a:solidFill>
                  <a:schemeClr val="accent4"/>
                </a:solidFill>
              </a:rPr>
              <a:t>10</a:t>
            </a:r>
            <a:r>
              <a:rPr lang="en-US" altLang="zh-CN" sz="1600" b="1" baseline="30000" dirty="0">
                <a:solidFill>
                  <a:schemeClr val="accent4"/>
                </a:solidFill>
              </a:rPr>
              <a:t>15762598695796736</a:t>
            </a:r>
            <a:endParaRPr lang="zh-CN" altLang="zh-CN" sz="1600" b="1" dirty="0">
              <a:solidFill>
                <a:schemeClr val="accent4"/>
              </a:solidFill>
            </a:endParaRPr>
          </a:p>
          <a:p>
            <a:r>
              <a:rPr lang="zh-CN" altLang="zh-CN" sz="1600" b="1" dirty="0">
                <a:solidFill>
                  <a:schemeClr val="accent4"/>
                </a:solidFill>
              </a:rPr>
              <a:t>阿么怛罗 </a:t>
            </a:r>
            <a:r>
              <a:rPr lang="en-US" altLang="zh-CN" sz="1600" b="1" dirty="0">
                <a:solidFill>
                  <a:schemeClr val="accent4"/>
                </a:solidFill>
              </a:rPr>
              <a:t>10</a:t>
            </a:r>
            <a:r>
              <a:rPr lang="en-US" altLang="zh-CN" sz="1600" b="1" baseline="30000" dirty="0">
                <a:solidFill>
                  <a:schemeClr val="accent4"/>
                </a:solidFill>
              </a:rPr>
              <a:t>31525197391593472</a:t>
            </a:r>
            <a:endParaRPr lang="zh-CN" altLang="zh-CN" sz="1600" b="1" dirty="0">
              <a:solidFill>
                <a:schemeClr val="accent4"/>
              </a:solidFill>
            </a:endParaRPr>
          </a:p>
          <a:p>
            <a:r>
              <a:rPr lang="zh-CN" altLang="zh-CN" sz="1600" b="1" dirty="0">
                <a:solidFill>
                  <a:schemeClr val="accent4"/>
                </a:solidFill>
              </a:rPr>
              <a:t>勃么怛罗</a:t>
            </a:r>
            <a:r>
              <a:rPr lang="en-US" altLang="zh-CN" sz="1600" b="1" dirty="0">
                <a:solidFill>
                  <a:schemeClr val="accent4"/>
                </a:solidFill>
              </a:rPr>
              <a:t>10</a:t>
            </a:r>
            <a:r>
              <a:rPr lang="en-US" altLang="zh-CN" sz="1600" b="1" baseline="30000" dirty="0">
                <a:solidFill>
                  <a:schemeClr val="accent4"/>
                </a:solidFill>
              </a:rPr>
              <a:t>63050394783186944</a:t>
            </a:r>
            <a:endParaRPr lang="zh-CN" altLang="zh-CN" sz="1600" b="1" dirty="0">
              <a:solidFill>
                <a:schemeClr val="accent4"/>
              </a:solidFill>
            </a:endParaRPr>
          </a:p>
          <a:p>
            <a:r>
              <a:rPr lang="zh-CN" altLang="zh-CN" sz="1600" b="1" dirty="0">
                <a:solidFill>
                  <a:schemeClr val="accent4"/>
                </a:solidFill>
              </a:rPr>
              <a:t>伽么怛罗 </a:t>
            </a:r>
            <a:r>
              <a:rPr lang="en-US" altLang="zh-CN" sz="1600" b="1" dirty="0">
                <a:solidFill>
                  <a:schemeClr val="accent4"/>
                </a:solidFill>
              </a:rPr>
              <a:t>10</a:t>
            </a:r>
            <a:r>
              <a:rPr lang="en-US" altLang="zh-CN" sz="1600" b="1" baseline="30000" dirty="0">
                <a:solidFill>
                  <a:schemeClr val="accent4"/>
                </a:solidFill>
              </a:rPr>
              <a:t>126100789566373888</a:t>
            </a:r>
            <a:endParaRPr lang="zh-CN" altLang="zh-CN" sz="1600" b="1" dirty="0">
              <a:solidFill>
                <a:schemeClr val="accent4"/>
              </a:solidFill>
            </a:endParaRPr>
          </a:p>
          <a:p>
            <a:r>
              <a:rPr lang="zh-CN" altLang="zh-CN" sz="1600" b="1" dirty="0">
                <a:solidFill>
                  <a:schemeClr val="accent4"/>
                </a:solidFill>
              </a:rPr>
              <a:t>那么怛罗 </a:t>
            </a:r>
            <a:r>
              <a:rPr lang="en-US" altLang="zh-CN" sz="1600" b="1" dirty="0">
                <a:solidFill>
                  <a:schemeClr val="accent4"/>
                </a:solidFill>
              </a:rPr>
              <a:t>10</a:t>
            </a:r>
            <a:r>
              <a:rPr lang="en-US" altLang="zh-CN" sz="1600" b="1" baseline="30000" dirty="0">
                <a:solidFill>
                  <a:schemeClr val="accent4"/>
                </a:solidFill>
              </a:rPr>
              <a:t>252201579132747776</a:t>
            </a:r>
            <a:endParaRPr lang="zh-CN" altLang="zh-CN" sz="1600" b="1" dirty="0">
              <a:solidFill>
                <a:schemeClr val="accent4"/>
              </a:solidFill>
            </a:endParaRPr>
          </a:p>
          <a:p>
            <a:r>
              <a:rPr lang="zh-CN" altLang="zh-CN" sz="1600" b="1" dirty="0">
                <a:solidFill>
                  <a:schemeClr val="accent4"/>
                </a:solidFill>
              </a:rPr>
              <a:t>奚么怛罗 </a:t>
            </a:r>
            <a:r>
              <a:rPr lang="en-US" altLang="zh-CN" sz="1600" b="1" dirty="0">
                <a:solidFill>
                  <a:schemeClr val="accent4"/>
                </a:solidFill>
              </a:rPr>
              <a:t>10</a:t>
            </a:r>
            <a:r>
              <a:rPr lang="en-US" altLang="zh-CN" sz="1600" b="1" baseline="30000" dirty="0">
                <a:solidFill>
                  <a:schemeClr val="accent4"/>
                </a:solidFill>
              </a:rPr>
              <a:t>504403158265495552</a:t>
            </a:r>
            <a:endParaRPr lang="zh-CN" altLang="zh-CN" sz="1600" b="1" dirty="0">
              <a:solidFill>
                <a:schemeClr val="accent4"/>
              </a:solidFill>
            </a:endParaRPr>
          </a:p>
          <a:p>
            <a:r>
              <a:rPr lang="zh-CN" altLang="zh-CN" sz="1600" b="1" dirty="0">
                <a:solidFill>
                  <a:schemeClr val="accent4"/>
                </a:solidFill>
              </a:rPr>
              <a:t>鞞么怛罗 </a:t>
            </a:r>
            <a:r>
              <a:rPr lang="en-US" altLang="zh-CN" sz="1600" b="1" dirty="0">
                <a:solidFill>
                  <a:schemeClr val="accent4"/>
                </a:solidFill>
              </a:rPr>
              <a:t>10</a:t>
            </a:r>
            <a:r>
              <a:rPr lang="en-US" altLang="zh-CN" sz="1600" b="1" baseline="30000" dirty="0">
                <a:solidFill>
                  <a:schemeClr val="accent4"/>
                </a:solidFill>
              </a:rPr>
              <a:t>1008806316530991104</a:t>
            </a:r>
            <a:endParaRPr lang="zh-CN" altLang="zh-CN" sz="1600" b="1" dirty="0">
              <a:solidFill>
                <a:schemeClr val="accent4"/>
              </a:solidFill>
            </a:endParaRPr>
          </a:p>
          <a:p>
            <a:r>
              <a:rPr lang="zh-CN" altLang="zh-CN" sz="1600" b="1" dirty="0">
                <a:solidFill>
                  <a:schemeClr val="accent4"/>
                </a:solidFill>
              </a:rPr>
              <a:t>鉢罗么怛罗 </a:t>
            </a:r>
            <a:r>
              <a:rPr lang="en-US" altLang="zh-CN" sz="1600" b="1" dirty="0">
                <a:solidFill>
                  <a:schemeClr val="accent4"/>
                </a:solidFill>
              </a:rPr>
              <a:t>10</a:t>
            </a:r>
            <a:r>
              <a:rPr lang="en-US" altLang="zh-CN" sz="1600" b="1" baseline="30000" dirty="0">
                <a:solidFill>
                  <a:schemeClr val="accent4"/>
                </a:solidFill>
              </a:rPr>
              <a:t>2017612633061982208</a:t>
            </a:r>
            <a:endParaRPr lang="zh-CN" altLang="zh-CN" sz="1600" b="1" dirty="0">
              <a:solidFill>
                <a:schemeClr val="accent4"/>
              </a:solidFill>
            </a:endParaRPr>
          </a:p>
          <a:p>
            <a:r>
              <a:rPr lang="zh-CN" altLang="zh-CN" sz="1600" b="1" dirty="0">
                <a:solidFill>
                  <a:schemeClr val="accent4"/>
                </a:solidFill>
              </a:rPr>
              <a:t>尸婆么怛罗 </a:t>
            </a:r>
            <a:r>
              <a:rPr lang="en-US" altLang="zh-CN" sz="1600" b="1" dirty="0">
                <a:solidFill>
                  <a:schemeClr val="accent4"/>
                </a:solidFill>
              </a:rPr>
              <a:t>10</a:t>
            </a:r>
            <a:r>
              <a:rPr lang="en-US" altLang="zh-CN" sz="1600" b="1" baseline="30000" dirty="0">
                <a:solidFill>
                  <a:schemeClr val="accent4"/>
                </a:solidFill>
              </a:rPr>
              <a:t>4035225266123964416</a:t>
            </a:r>
            <a:endParaRPr lang="zh-CN" altLang="zh-CN" sz="1600" b="1" dirty="0">
              <a:solidFill>
                <a:schemeClr val="accent4"/>
              </a:solidFill>
            </a:endParaRPr>
          </a:p>
          <a:p>
            <a:r>
              <a:rPr lang="zh-CN" altLang="zh-CN" sz="1600" b="1" dirty="0">
                <a:solidFill>
                  <a:schemeClr val="accent4"/>
                </a:solidFill>
              </a:rPr>
              <a:t>翳罗 </a:t>
            </a:r>
            <a:r>
              <a:rPr lang="en-US" altLang="zh-CN" sz="1600" b="1" dirty="0">
                <a:solidFill>
                  <a:schemeClr val="accent4"/>
                </a:solidFill>
              </a:rPr>
              <a:t>10</a:t>
            </a:r>
            <a:r>
              <a:rPr lang="en-US" altLang="zh-CN" sz="1600" b="1" baseline="30000" dirty="0">
                <a:solidFill>
                  <a:schemeClr val="accent4"/>
                </a:solidFill>
              </a:rPr>
              <a:t>8070450532247928832</a:t>
            </a:r>
            <a:endParaRPr lang="zh-CN" altLang="zh-CN" sz="1600" b="1" dirty="0">
              <a:solidFill>
                <a:schemeClr val="accent4"/>
              </a:solidFill>
            </a:endParaRPr>
          </a:p>
          <a:p>
            <a:r>
              <a:rPr lang="zh-CN" altLang="zh-CN" sz="1600" b="1" dirty="0">
                <a:solidFill>
                  <a:schemeClr val="accent4"/>
                </a:solidFill>
              </a:rPr>
              <a:t>薜罗 </a:t>
            </a:r>
            <a:r>
              <a:rPr lang="en-US" altLang="zh-CN" sz="1600" b="1" dirty="0">
                <a:solidFill>
                  <a:schemeClr val="accent4"/>
                </a:solidFill>
              </a:rPr>
              <a:t>10</a:t>
            </a:r>
            <a:r>
              <a:rPr lang="en-US" altLang="zh-CN" sz="1600" b="1" baseline="30000" dirty="0">
                <a:solidFill>
                  <a:schemeClr val="accent4"/>
                </a:solidFill>
              </a:rPr>
              <a:t>16140901064495857664</a:t>
            </a:r>
            <a:endParaRPr lang="zh-CN" altLang="zh-CN" sz="1600" b="1" dirty="0">
              <a:solidFill>
                <a:schemeClr val="accent4"/>
              </a:solidFill>
            </a:endParaRPr>
          </a:p>
          <a:p>
            <a:r>
              <a:rPr lang="zh-CN" altLang="zh-CN" sz="1600" b="1" dirty="0">
                <a:solidFill>
                  <a:schemeClr val="accent4"/>
                </a:solidFill>
              </a:rPr>
              <a:t>谛罗 </a:t>
            </a:r>
            <a:r>
              <a:rPr lang="en-US" altLang="zh-CN" sz="1600" b="1" dirty="0">
                <a:solidFill>
                  <a:schemeClr val="accent4"/>
                </a:solidFill>
              </a:rPr>
              <a:t>10</a:t>
            </a:r>
            <a:r>
              <a:rPr lang="en-US" altLang="zh-CN" sz="1600" b="1" baseline="30000" dirty="0">
                <a:solidFill>
                  <a:schemeClr val="accent4"/>
                </a:solidFill>
              </a:rPr>
              <a:t>32281802128991715328</a:t>
            </a:r>
            <a:endParaRPr lang="zh-CN" altLang="zh-CN" sz="1600" b="1" dirty="0">
              <a:solidFill>
                <a:schemeClr val="accent4"/>
              </a:solidFill>
            </a:endParaRPr>
          </a:p>
          <a:p>
            <a:r>
              <a:rPr lang="zh-CN" altLang="zh-CN" sz="1600" b="1" dirty="0">
                <a:solidFill>
                  <a:schemeClr val="accent4"/>
                </a:solidFill>
              </a:rPr>
              <a:t>偈罗 </a:t>
            </a:r>
            <a:r>
              <a:rPr lang="en-US" altLang="zh-CN" sz="1600" b="1" dirty="0">
                <a:solidFill>
                  <a:schemeClr val="accent4"/>
                </a:solidFill>
              </a:rPr>
              <a:t>10</a:t>
            </a:r>
            <a:r>
              <a:rPr lang="en-US" altLang="zh-CN" sz="1600" b="1" baseline="30000" dirty="0">
                <a:solidFill>
                  <a:schemeClr val="accent4"/>
                </a:solidFill>
              </a:rPr>
              <a:t>64563604257983430656</a:t>
            </a:r>
            <a:endParaRPr lang="zh-CN" altLang="zh-CN" sz="1600" b="1" dirty="0">
              <a:solidFill>
                <a:schemeClr val="accent4"/>
              </a:solidFill>
            </a:endParaRPr>
          </a:p>
          <a:p>
            <a:r>
              <a:rPr lang="zh-CN" altLang="zh-CN" sz="1600" b="1" dirty="0">
                <a:solidFill>
                  <a:schemeClr val="accent4"/>
                </a:solidFill>
              </a:rPr>
              <a:t>窣步罗 </a:t>
            </a:r>
            <a:r>
              <a:rPr lang="en-US" altLang="zh-CN" sz="1600" b="1" dirty="0">
                <a:solidFill>
                  <a:schemeClr val="accent4"/>
                </a:solidFill>
              </a:rPr>
              <a:t>10</a:t>
            </a:r>
            <a:r>
              <a:rPr lang="en-US" altLang="zh-CN" sz="1600" b="1" baseline="30000" dirty="0">
                <a:solidFill>
                  <a:schemeClr val="accent4"/>
                </a:solidFill>
              </a:rPr>
              <a:t>129127208515966861312</a:t>
            </a:r>
            <a:endParaRPr lang="zh-CN" altLang="zh-CN" sz="1600" b="1" dirty="0">
              <a:solidFill>
                <a:schemeClr val="accent4"/>
              </a:solidFill>
            </a:endParaRPr>
          </a:p>
          <a:p>
            <a:r>
              <a:rPr lang="zh-CN" altLang="zh-CN" sz="1600" b="1" dirty="0">
                <a:solidFill>
                  <a:schemeClr val="accent4"/>
                </a:solidFill>
              </a:rPr>
              <a:t>泥罗 </a:t>
            </a:r>
            <a:r>
              <a:rPr lang="en-US" altLang="zh-CN" sz="1600" b="1" dirty="0">
                <a:solidFill>
                  <a:schemeClr val="accent4"/>
                </a:solidFill>
              </a:rPr>
              <a:t>10</a:t>
            </a:r>
            <a:r>
              <a:rPr lang="en-US" altLang="zh-CN" sz="1600" b="1" baseline="30000" dirty="0">
                <a:solidFill>
                  <a:schemeClr val="accent4"/>
                </a:solidFill>
              </a:rPr>
              <a:t>258254417031933722624</a:t>
            </a:r>
            <a:endParaRPr lang="zh-CN" altLang="zh-CN" sz="1600" b="1" dirty="0">
              <a:solidFill>
                <a:schemeClr val="accent4"/>
              </a:solidFill>
            </a:endParaRPr>
          </a:p>
          <a:p>
            <a:r>
              <a:rPr lang="zh-CN" altLang="zh-CN" sz="1600" b="1" dirty="0">
                <a:solidFill>
                  <a:schemeClr val="accent4"/>
                </a:solidFill>
              </a:rPr>
              <a:t>计罗 </a:t>
            </a:r>
            <a:r>
              <a:rPr lang="en-US" altLang="zh-CN" sz="1600" b="1" dirty="0">
                <a:solidFill>
                  <a:schemeClr val="accent4"/>
                </a:solidFill>
              </a:rPr>
              <a:t>10</a:t>
            </a:r>
            <a:r>
              <a:rPr lang="en-US" altLang="zh-CN" sz="1600" b="1" baseline="30000" dirty="0">
                <a:solidFill>
                  <a:schemeClr val="accent4"/>
                </a:solidFill>
              </a:rPr>
              <a:t>516508834063867445248</a:t>
            </a:r>
            <a:endParaRPr lang="zh-CN" altLang="zh-CN" sz="1600" b="1" dirty="0">
              <a:solidFill>
                <a:schemeClr val="accent4"/>
              </a:solidFill>
            </a:endParaRPr>
          </a:p>
          <a:p>
            <a:r>
              <a:rPr lang="zh-CN" altLang="zh-CN" sz="1600" b="1" dirty="0">
                <a:solidFill>
                  <a:schemeClr val="accent4"/>
                </a:solidFill>
              </a:rPr>
              <a:t>细罗 </a:t>
            </a:r>
            <a:r>
              <a:rPr lang="en-US" altLang="zh-CN" sz="1600" b="1" dirty="0">
                <a:solidFill>
                  <a:schemeClr val="accent4"/>
                </a:solidFill>
              </a:rPr>
              <a:t>10</a:t>
            </a:r>
            <a:r>
              <a:rPr lang="en-US" altLang="zh-CN" sz="1600" b="1" baseline="30000" dirty="0">
                <a:solidFill>
                  <a:schemeClr val="accent4"/>
                </a:solidFill>
              </a:rPr>
              <a:t>1033017668127734890496</a:t>
            </a:r>
            <a:endParaRPr lang="zh-CN" altLang="zh-CN" sz="1600" b="1" dirty="0">
              <a:solidFill>
                <a:schemeClr val="accent4"/>
              </a:solidFill>
            </a:endParaRPr>
          </a:p>
          <a:p>
            <a:r>
              <a:rPr lang="zh-CN" altLang="zh-CN" sz="1600" b="1" dirty="0">
                <a:solidFill>
                  <a:schemeClr val="accent4"/>
                </a:solidFill>
              </a:rPr>
              <a:t>睥罗 </a:t>
            </a:r>
            <a:r>
              <a:rPr lang="en-US" altLang="zh-CN" sz="1600" b="1" dirty="0">
                <a:solidFill>
                  <a:schemeClr val="accent4"/>
                </a:solidFill>
              </a:rPr>
              <a:t>10</a:t>
            </a:r>
            <a:r>
              <a:rPr lang="en-US" altLang="zh-CN" sz="1600" b="1" baseline="30000" dirty="0">
                <a:solidFill>
                  <a:schemeClr val="accent4"/>
                </a:solidFill>
              </a:rPr>
              <a:t>2066035336255469780992</a:t>
            </a:r>
            <a:endParaRPr lang="zh-CN" altLang="zh-CN" sz="1600" b="1" dirty="0">
              <a:solidFill>
                <a:schemeClr val="accent4"/>
              </a:solidFill>
            </a:endParaRPr>
          </a:p>
          <a:p>
            <a:r>
              <a:rPr lang="zh-CN" altLang="zh-CN" sz="1600" b="1" dirty="0">
                <a:solidFill>
                  <a:schemeClr val="accent4"/>
                </a:solidFill>
              </a:rPr>
              <a:t>谜罗 </a:t>
            </a:r>
            <a:r>
              <a:rPr lang="en-US" altLang="zh-CN" sz="1600" b="1" dirty="0">
                <a:solidFill>
                  <a:schemeClr val="accent4"/>
                </a:solidFill>
              </a:rPr>
              <a:t>10</a:t>
            </a:r>
            <a:r>
              <a:rPr lang="en-US" altLang="zh-CN" sz="1600" b="1" baseline="30000" dirty="0">
                <a:solidFill>
                  <a:schemeClr val="accent4"/>
                </a:solidFill>
              </a:rPr>
              <a:t>4132070672510939561984</a:t>
            </a:r>
            <a:endParaRPr lang="zh-CN" altLang="zh-CN" sz="1600" b="1" dirty="0">
              <a:solidFill>
                <a:schemeClr val="accent4"/>
              </a:solidFill>
            </a:endParaRPr>
          </a:p>
          <a:p>
            <a:r>
              <a:rPr lang="zh-CN" altLang="zh-CN" sz="1600" b="1" dirty="0">
                <a:solidFill>
                  <a:schemeClr val="accent4"/>
                </a:solidFill>
              </a:rPr>
              <a:t>娑攞荼 </a:t>
            </a:r>
            <a:r>
              <a:rPr lang="en-US" altLang="zh-CN" sz="1600" b="1" dirty="0">
                <a:solidFill>
                  <a:schemeClr val="accent4"/>
                </a:solidFill>
              </a:rPr>
              <a:t>10</a:t>
            </a:r>
            <a:r>
              <a:rPr lang="en-US" altLang="zh-CN" sz="1600" b="1" baseline="30000" dirty="0">
                <a:solidFill>
                  <a:schemeClr val="accent4"/>
                </a:solidFill>
              </a:rPr>
              <a:t>8264141345021879123968</a:t>
            </a:r>
            <a:endParaRPr lang="zh-CN" altLang="zh-CN" sz="1600" b="1" dirty="0">
              <a:solidFill>
                <a:schemeClr val="accent4"/>
              </a:solidFill>
            </a:endParaRPr>
          </a:p>
          <a:p>
            <a:r>
              <a:rPr lang="zh-CN" altLang="zh-CN" sz="1600" b="1" dirty="0">
                <a:solidFill>
                  <a:schemeClr val="accent4"/>
                </a:solidFill>
              </a:rPr>
              <a:t>谜鲁陀 </a:t>
            </a:r>
            <a:r>
              <a:rPr lang="en-US" altLang="zh-CN" sz="1600" b="1" dirty="0">
                <a:solidFill>
                  <a:schemeClr val="accent4"/>
                </a:solidFill>
              </a:rPr>
              <a:t>10</a:t>
            </a:r>
            <a:r>
              <a:rPr lang="en-US" altLang="zh-CN" sz="1600" b="1" baseline="30000" dirty="0">
                <a:solidFill>
                  <a:schemeClr val="accent4"/>
                </a:solidFill>
              </a:rPr>
              <a:t>16528282690043758247936</a:t>
            </a:r>
            <a:endParaRPr lang="zh-CN" altLang="zh-CN" sz="1600" b="1" dirty="0">
              <a:solidFill>
                <a:schemeClr val="accent4"/>
              </a:solidFill>
            </a:endParaRPr>
          </a:p>
        </p:txBody>
      </p:sp>
      <p:sp>
        <p:nvSpPr>
          <p:cNvPr id="17" name="Rectangle 2"/>
          <p:cNvSpPr txBox="1">
            <a:spLocks noRot="1" noChangeArrowheads="1"/>
          </p:cNvSpPr>
          <p:nvPr>
            <p:custDataLst>
              <p:tags r:id="rId8"/>
            </p:custDataLst>
          </p:nvPr>
        </p:nvSpPr>
        <p:spPr bwMode="auto">
          <a:xfrm>
            <a:off x="5256865" y="908050"/>
            <a:ext cx="3383245"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契鲁陀</a:t>
            </a:r>
            <a:r>
              <a:rPr lang="en-US" altLang="zh-CN" sz="1600" b="1" dirty="0">
                <a:solidFill>
                  <a:schemeClr val="accent4"/>
                </a:solidFill>
              </a:rPr>
              <a:t>10</a:t>
            </a:r>
            <a:r>
              <a:rPr lang="en-US" altLang="zh-CN" sz="1600" b="1" baseline="30000" dirty="0">
                <a:solidFill>
                  <a:schemeClr val="accent4"/>
                </a:solidFill>
              </a:rPr>
              <a:t>33056565380087516495872</a:t>
            </a:r>
            <a:endParaRPr lang="zh-CN" altLang="zh-CN" sz="1600" b="1" dirty="0">
              <a:solidFill>
                <a:schemeClr val="accent4"/>
              </a:solidFill>
            </a:endParaRPr>
          </a:p>
          <a:p>
            <a:r>
              <a:rPr lang="zh-CN" altLang="zh-CN" sz="1600" b="1" dirty="0">
                <a:solidFill>
                  <a:schemeClr val="accent4"/>
                </a:solidFill>
              </a:rPr>
              <a:t>摩睹罗</a:t>
            </a:r>
            <a:r>
              <a:rPr lang="en-US" altLang="zh-CN" sz="1600" b="1" dirty="0">
                <a:solidFill>
                  <a:schemeClr val="accent4"/>
                </a:solidFill>
              </a:rPr>
              <a:t>10</a:t>
            </a:r>
            <a:r>
              <a:rPr lang="en-US" altLang="zh-CN" sz="1600" b="1" baseline="30000" dirty="0">
                <a:solidFill>
                  <a:schemeClr val="accent4"/>
                </a:solidFill>
              </a:rPr>
              <a:t>66113130760175032991744</a:t>
            </a:r>
            <a:endParaRPr lang="zh-CN" altLang="zh-CN" sz="1600" b="1" dirty="0">
              <a:solidFill>
                <a:schemeClr val="accent4"/>
              </a:solidFill>
            </a:endParaRPr>
          </a:p>
          <a:p>
            <a:r>
              <a:rPr lang="zh-CN" altLang="zh-CN" sz="1600" b="1" dirty="0">
                <a:solidFill>
                  <a:schemeClr val="accent4"/>
                </a:solidFill>
              </a:rPr>
              <a:t>娑母罗</a:t>
            </a:r>
            <a:r>
              <a:rPr lang="en-US" altLang="zh-CN" sz="1600" b="1" dirty="0">
                <a:solidFill>
                  <a:schemeClr val="accent4"/>
                </a:solidFill>
              </a:rPr>
              <a:t>10</a:t>
            </a:r>
            <a:r>
              <a:rPr lang="en-US" altLang="zh-CN" sz="1600" b="1" baseline="30000" dirty="0">
                <a:solidFill>
                  <a:schemeClr val="accent4"/>
                </a:solidFill>
              </a:rPr>
              <a:t>132226261520350065983488</a:t>
            </a:r>
            <a:endParaRPr lang="zh-CN" altLang="zh-CN" sz="1600" b="1" dirty="0">
              <a:solidFill>
                <a:schemeClr val="accent4"/>
              </a:solidFill>
            </a:endParaRPr>
          </a:p>
          <a:p>
            <a:r>
              <a:rPr lang="zh-CN" altLang="zh-CN" sz="1600" b="1" dirty="0">
                <a:solidFill>
                  <a:schemeClr val="accent4"/>
                </a:solidFill>
              </a:rPr>
              <a:t>阿野娑 </a:t>
            </a:r>
            <a:r>
              <a:rPr lang="en-US" altLang="zh-CN" sz="1600" b="1" dirty="0">
                <a:solidFill>
                  <a:schemeClr val="accent4"/>
                </a:solidFill>
              </a:rPr>
              <a:t>10</a:t>
            </a:r>
            <a:r>
              <a:rPr lang="en-US" altLang="zh-CN" sz="1600" b="1" baseline="30000" dirty="0">
                <a:solidFill>
                  <a:schemeClr val="accent4"/>
                </a:solidFill>
              </a:rPr>
              <a:t>264452523040700131966976</a:t>
            </a:r>
            <a:endParaRPr lang="zh-CN" altLang="zh-CN" sz="1600" b="1" dirty="0">
              <a:solidFill>
                <a:schemeClr val="accent4"/>
              </a:solidFill>
            </a:endParaRPr>
          </a:p>
          <a:p>
            <a:r>
              <a:rPr lang="zh-CN" altLang="zh-CN" sz="1600" b="1" dirty="0">
                <a:solidFill>
                  <a:schemeClr val="accent4"/>
                </a:solidFill>
              </a:rPr>
              <a:t>迦么罗 </a:t>
            </a:r>
            <a:r>
              <a:rPr lang="en-US" altLang="zh-CN" sz="1600" b="1" dirty="0">
                <a:solidFill>
                  <a:schemeClr val="accent4"/>
                </a:solidFill>
              </a:rPr>
              <a:t>10</a:t>
            </a:r>
            <a:r>
              <a:rPr lang="en-US" altLang="zh-CN" sz="1600" b="1" baseline="30000" dirty="0">
                <a:solidFill>
                  <a:schemeClr val="accent4"/>
                </a:solidFill>
              </a:rPr>
              <a:t>528905046081400263933952</a:t>
            </a:r>
            <a:endParaRPr lang="zh-CN" altLang="zh-CN" sz="1600" b="1" dirty="0">
              <a:solidFill>
                <a:schemeClr val="accent4"/>
              </a:solidFill>
            </a:endParaRPr>
          </a:p>
          <a:p>
            <a:r>
              <a:rPr lang="zh-CN" altLang="zh-CN" sz="1600" b="1" dirty="0">
                <a:solidFill>
                  <a:schemeClr val="accent4"/>
                </a:solidFill>
              </a:rPr>
              <a:t>摩伽婆 </a:t>
            </a:r>
            <a:r>
              <a:rPr lang="en-US" altLang="zh-CN" sz="1600" b="1" dirty="0">
                <a:solidFill>
                  <a:schemeClr val="accent4"/>
                </a:solidFill>
              </a:rPr>
              <a:t>10</a:t>
            </a:r>
            <a:r>
              <a:rPr lang="en-US" altLang="zh-CN" sz="1600" b="1" baseline="30000" dirty="0">
                <a:solidFill>
                  <a:schemeClr val="accent4"/>
                </a:solidFill>
              </a:rPr>
              <a:t>1057810092162800527867904</a:t>
            </a:r>
            <a:endParaRPr lang="zh-CN" altLang="zh-CN" sz="1600" b="1" dirty="0">
              <a:solidFill>
                <a:schemeClr val="accent4"/>
              </a:solidFill>
            </a:endParaRPr>
          </a:p>
          <a:p>
            <a:r>
              <a:rPr lang="zh-CN" altLang="zh-CN" sz="1600" b="1" dirty="0">
                <a:solidFill>
                  <a:schemeClr val="accent4"/>
                </a:solidFill>
              </a:rPr>
              <a:t>阿怛罗 </a:t>
            </a:r>
            <a:r>
              <a:rPr lang="en-US" altLang="zh-CN" sz="1600" b="1" dirty="0">
                <a:solidFill>
                  <a:schemeClr val="accent4"/>
                </a:solidFill>
              </a:rPr>
              <a:t>10</a:t>
            </a:r>
            <a:r>
              <a:rPr lang="en-US" altLang="zh-CN" sz="1600" b="1" baseline="30000" dirty="0">
                <a:solidFill>
                  <a:schemeClr val="accent4"/>
                </a:solidFill>
              </a:rPr>
              <a:t>2115620184325601055735808</a:t>
            </a:r>
            <a:endParaRPr lang="zh-CN" altLang="zh-CN" sz="1600" b="1" dirty="0">
              <a:solidFill>
                <a:schemeClr val="accent4"/>
              </a:solidFill>
            </a:endParaRPr>
          </a:p>
          <a:p>
            <a:r>
              <a:rPr lang="zh-CN" altLang="zh-CN" sz="1600" b="1" dirty="0">
                <a:solidFill>
                  <a:schemeClr val="accent4"/>
                </a:solidFill>
              </a:rPr>
              <a:t>酰鲁耶 </a:t>
            </a:r>
            <a:r>
              <a:rPr lang="en-US" altLang="zh-CN" sz="1600" b="1" dirty="0">
                <a:solidFill>
                  <a:schemeClr val="accent4"/>
                </a:solidFill>
              </a:rPr>
              <a:t>10</a:t>
            </a:r>
            <a:r>
              <a:rPr lang="en-US" altLang="zh-CN" sz="1600" b="1" baseline="30000" dirty="0">
                <a:solidFill>
                  <a:schemeClr val="accent4"/>
                </a:solidFill>
              </a:rPr>
              <a:t>4231240368651202111471616</a:t>
            </a:r>
            <a:endParaRPr lang="zh-CN" altLang="zh-CN" sz="1600" b="1" dirty="0">
              <a:solidFill>
                <a:schemeClr val="accent4"/>
              </a:solidFill>
            </a:endParaRPr>
          </a:p>
          <a:p>
            <a:r>
              <a:rPr lang="zh-CN" altLang="zh-CN" sz="1600" b="1" dirty="0">
                <a:solidFill>
                  <a:schemeClr val="accent4"/>
                </a:solidFill>
              </a:rPr>
              <a:t>薜鲁婆 </a:t>
            </a:r>
            <a:r>
              <a:rPr lang="en-US" altLang="zh-CN" sz="1600" b="1" dirty="0">
                <a:solidFill>
                  <a:schemeClr val="accent4"/>
                </a:solidFill>
              </a:rPr>
              <a:t>10</a:t>
            </a:r>
            <a:r>
              <a:rPr lang="en-US" altLang="zh-CN" sz="1600" b="1" baseline="30000" dirty="0">
                <a:solidFill>
                  <a:schemeClr val="accent4"/>
                </a:solidFill>
              </a:rPr>
              <a:t>8462480737302404222943232</a:t>
            </a:r>
            <a:endParaRPr lang="zh-CN" altLang="zh-CN" sz="1600" b="1" dirty="0">
              <a:solidFill>
                <a:schemeClr val="accent4"/>
              </a:solidFill>
            </a:endParaRPr>
          </a:p>
          <a:p>
            <a:r>
              <a:rPr lang="zh-CN" altLang="zh-CN" sz="1600" b="1" dirty="0">
                <a:solidFill>
                  <a:schemeClr val="accent4"/>
                </a:solidFill>
              </a:rPr>
              <a:t>羯罗波 </a:t>
            </a:r>
            <a:r>
              <a:rPr lang="en-US" altLang="zh-CN" sz="1600" b="1" dirty="0">
                <a:solidFill>
                  <a:schemeClr val="accent4"/>
                </a:solidFill>
              </a:rPr>
              <a:t>10</a:t>
            </a:r>
            <a:r>
              <a:rPr lang="en-US" altLang="zh-CN" sz="1600" b="1" baseline="30000" dirty="0">
                <a:solidFill>
                  <a:schemeClr val="accent4"/>
                </a:solidFill>
              </a:rPr>
              <a:t>16924961474604808445886464</a:t>
            </a:r>
            <a:endParaRPr lang="zh-CN" altLang="zh-CN" sz="1600" b="1" dirty="0">
              <a:solidFill>
                <a:schemeClr val="accent4"/>
              </a:solidFill>
            </a:endParaRPr>
          </a:p>
          <a:p>
            <a:r>
              <a:rPr lang="zh-CN" altLang="zh-CN" sz="1600" b="1" dirty="0">
                <a:solidFill>
                  <a:schemeClr val="accent4"/>
                </a:solidFill>
              </a:rPr>
              <a:t>诃婆婆 </a:t>
            </a:r>
            <a:r>
              <a:rPr lang="en-US" altLang="zh-CN" sz="1600" b="1" dirty="0">
                <a:solidFill>
                  <a:schemeClr val="accent4"/>
                </a:solidFill>
              </a:rPr>
              <a:t>10</a:t>
            </a:r>
            <a:r>
              <a:rPr lang="en-US" altLang="zh-CN" sz="1600" b="1" baseline="30000" dirty="0">
                <a:solidFill>
                  <a:schemeClr val="accent4"/>
                </a:solidFill>
              </a:rPr>
              <a:t>33849922949209616891772928</a:t>
            </a:r>
            <a:endParaRPr lang="zh-CN" altLang="zh-CN" sz="1600" b="1" dirty="0">
              <a:solidFill>
                <a:schemeClr val="accent4"/>
              </a:solidFill>
            </a:endParaRPr>
          </a:p>
          <a:p>
            <a:r>
              <a:rPr lang="zh-CN" altLang="zh-CN" sz="1600" b="1" dirty="0">
                <a:solidFill>
                  <a:schemeClr val="accent4"/>
                </a:solidFill>
              </a:rPr>
              <a:t>毗婆罗 </a:t>
            </a:r>
            <a:r>
              <a:rPr lang="en-US" altLang="zh-CN" sz="1600" b="1" dirty="0">
                <a:solidFill>
                  <a:schemeClr val="accent4"/>
                </a:solidFill>
              </a:rPr>
              <a:t>10</a:t>
            </a:r>
            <a:r>
              <a:rPr lang="en-US" altLang="zh-CN" sz="1600" b="1" baseline="30000" dirty="0">
                <a:solidFill>
                  <a:schemeClr val="accent4"/>
                </a:solidFill>
              </a:rPr>
              <a:t>67699845898419233783545856</a:t>
            </a:r>
            <a:endParaRPr lang="zh-CN" altLang="zh-CN" sz="1600" b="1" dirty="0">
              <a:solidFill>
                <a:schemeClr val="accent4"/>
              </a:solidFill>
            </a:endParaRPr>
          </a:p>
          <a:p>
            <a:r>
              <a:rPr lang="zh-CN" altLang="zh-CN" sz="1600" b="1" dirty="0">
                <a:solidFill>
                  <a:schemeClr val="accent4"/>
                </a:solidFill>
              </a:rPr>
              <a:t>那婆罗 </a:t>
            </a:r>
            <a:r>
              <a:rPr lang="en-US" altLang="zh-CN" sz="1600" b="1" dirty="0">
                <a:solidFill>
                  <a:schemeClr val="accent4"/>
                </a:solidFill>
              </a:rPr>
              <a:t>10</a:t>
            </a:r>
            <a:r>
              <a:rPr lang="en-US" altLang="zh-CN" sz="1600" b="1" baseline="30000" dirty="0">
                <a:solidFill>
                  <a:schemeClr val="accent4"/>
                </a:solidFill>
              </a:rPr>
              <a:t>135399691796838467567091712</a:t>
            </a:r>
            <a:endParaRPr lang="zh-CN" altLang="zh-CN" sz="1600" b="1" dirty="0">
              <a:solidFill>
                <a:schemeClr val="accent4"/>
              </a:solidFill>
            </a:endParaRPr>
          </a:p>
          <a:p>
            <a:r>
              <a:rPr lang="zh-CN" altLang="zh-CN" sz="1600" b="1" dirty="0">
                <a:solidFill>
                  <a:schemeClr val="accent4"/>
                </a:solidFill>
              </a:rPr>
              <a:t>摩攞罗 </a:t>
            </a:r>
            <a:r>
              <a:rPr lang="en-US" altLang="zh-CN" sz="1600" b="1" dirty="0">
                <a:solidFill>
                  <a:schemeClr val="accent4"/>
                </a:solidFill>
              </a:rPr>
              <a:t>10</a:t>
            </a:r>
            <a:r>
              <a:rPr lang="en-US" altLang="zh-CN" sz="1600" b="1" baseline="30000" dirty="0">
                <a:solidFill>
                  <a:schemeClr val="accent4"/>
                </a:solidFill>
              </a:rPr>
              <a:t>270799383593676935134183424</a:t>
            </a:r>
            <a:endParaRPr lang="zh-CN" altLang="zh-CN" sz="1600" b="1" dirty="0">
              <a:solidFill>
                <a:schemeClr val="accent4"/>
              </a:solidFill>
            </a:endParaRPr>
          </a:p>
          <a:p>
            <a:r>
              <a:rPr lang="zh-CN" altLang="zh-CN" sz="1600" b="1" dirty="0">
                <a:solidFill>
                  <a:schemeClr val="accent4"/>
                </a:solidFill>
              </a:rPr>
              <a:t>娑婆罗 </a:t>
            </a:r>
            <a:r>
              <a:rPr lang="en-US" altLang="zh-CN" sz="1600" b="1" dirty="0">
                <a:solidFill>
                  <a:schemeClr val="accent4"/>
                </a:solidFill>
              </a:rPr>
              <a:t>10</a:t>
            </a:r>
            <a:r>
              <a:rPr lang="en-US" altLang="zh-CN" sz="1600" b="1" baseline="30000" dirty="0">
                <a:solidFill>
                  <a:schemeClr val="accent4"/>
                </a:solidFill>
              </a:rPr>
              <a:t>541598767187353870268366848</a:t>
            </a:r>
            <a:endParaRPr lang="zh-CN" altLang="zh-CN" sz="1600" b="1" dirty="0">
              <a:solidFill>
                <a:schemeClr val="accent4"/>
              </a:solidFill>
            </a:endParaRPr>
          </a:p>
          <a:p>
            <a:r>
              <a:rPr lang="zh-CN" altLang="zh-CN" sz="1600" b="1" dirty="0">
                <a:solidFill>
                  <a:schemeClr val="accent4"/>
                </a:solidFill>
              </a:rPr>
              <a:t>迷攞普 </a:t>
            </a:r>
            <a:r>
              <a:rPr lang="en-US" altLang="zh-CN" sz="1600" b="1" dirty="0">
                <a:solidFill>
                  <a:schemeClr val="accent4"/>
                </a:solidFill>
              </a:rPr>
              <a:t>10</a:t>
            </a:r>
            <a:r>
              <a:rPr lang="en-US" altLang="zh-CN" sz="1600" b="1" baseline="30000" dirty="0">
                <a:solidFill>
                  <a:schemeClr val="accent4"/>
                </a:solidFill>
              </a:rPr>
              <a:t>1083197534374707740536733696</a:t>
            </a:r>
            <a:endParaRPr lang="zh-CN" altLang="zh-CN" sz="1600" b="1" dirty="0">
              <a:solidFill>
                <a:schemeClr val="accent4"/>
              </a:solidFill>
            </a:endParaRPr>
          </a:p>
          <a:p>
            <a:r>
              <a:rPr lang="zh-CN" altLang="zh-CN" sz="1600" b="1" dirty="0">
                <a:solidFill>
                  <a:schemeClr val="accent4"/>
                </a:solidFill>
              </a:rPr>
              <a:t>者么罗 </a:t>
            </a:r>
            <a:r>
              <a:rPr lang="en-US" altLang="zh-CN" sz="1600" b="1" dirty="0">
                <a:solidFill>
                  <a:schemeClr val="accent4"/>
                </a:solidFill>
              </a:rPr>
              <a:t>10</a:t>
            </a:r>
            <a:r>
              <a:rPr lang="en-US" altLang="zh-CN" sz="1600" b="1" baseline="30000" dirty="0">
                <a:solidFill>
                  <a:schemeClr val="accent4"/>
                </a:solidFill>
              </a:rPr>
              <a:t>2166395068749415481073467392</a:t>
            </a:r>
            <a:endParaRPr lang="zh-CN" altLang="zh-CN" sz="1600" b="1" dirty="0">
              <a:solidFill>
                <a:schemeClr val="accent4"/>
              </a:solidFill>
            </a:endParaRPr>
          </a:p>
          <a:p>
            <a:r>
              <a:rPr lang="zh-CN" altLang="zh-CN" sz="1600" b="1" dirty="0">
                <a:solidFill>
                  <a:schemeClr val="accent4"/>
                </a:solidFill>
              </a:rPr>
              <a:t>駄么罗 </a:t>
            </a:r>
            <a:r>
              <a:rPr lang="en-US" altLang="zh-CN" sz="1600" b="1" dirty="0">
                <a:solidFill>
                  <a:schemeClr val="accent4"/>
                </a:solidFill>
              </a:rPr>
              <a:t>10</a:t>
            </a:r>
            <a:r>
              <a:rPr lang="en-US" altLang="zh-CN" sz="1600" b="1" baseline="30000" dirty="0">
                <a:solidFill>
                  <a:schemeClr val="accent4"/>
                </a:solidFill>
              </a:rPr>
              <a:t>4332790137498830962146934784</a:t>
            </a:r>
            <a:endParaRPr lang="zh-CN" altLang="zh-CN" sz="1600" b="1" dirty="0">
              <a:solidFill>
                <a:schemeClr val="accent4"/>
              </a:solidFill>
            </a:endParaRPr>
          </a:p>
          <a:p>
            <a:r>
              <a:rPr lang="zh-CN" altLang="zh-CN" sz="1600" b="1" dirty="0">
                <a:solidFill>
                  <a:schemeClr val="accent4"/>
                </a:solidFill>
              </a:rPr>
              <a:t>鉢攞么陀 </a:t>
            </a:r>
            <a:r>
              <a:rPr lang="en-US" altLang="zh-CN" sz="1600" b="1" dirty="0">
                <a:solidFill>
                  <a:schemeClr val="accent4"/>
                </a:solidFill>
              </a:rPr>
              <a:t>10</a:t>
            </a:r>
            <a:r>
              <a:rPr lang="en-US" altLang="zh-CN" sz="1600" b="1" baseline="30000" dirty="0">
                <a:solidFill>
                  <a:schemeClr val="accent4"/>
                </a:solidFill>
              </a:rPr>
              <a:t>8665580274997661924293869568</a:t>
            </a:r>
            <a:endParaRPr lang="zh-CN" altLang="zh-CN" sz="1600" b="1" dirty="0">
              <a:solidFill>
                <a:schemeClr val="accent4"/>
              </a:solidFill>
            </a:endParaRPr>
          </a:p>
          <a:p>
            <a:r>
              <a:rPr lang="zh-CN" altLang="zh-CN" sz="1600" b="1" dirty="0">
                <a:solidFill>
                  <a:schemeClr val="accent4"/>
                </a:solidFill>
              </a:rPr>
              <a:t>毗迦摩 </a:t>
            </a:r>
            <a:r>
              <a:rPr lang="en-US" altLang="zh-CN" sz="1600" b="1" dirty="0">
                <a:solidFill>
                  <a:schemeClr val="accent4"/>
                </a:solidFill>
              </a:rPr>
              <a:t>10</a:t>
            </a:r>
            <a:r>
              <a:rPr lang="en-US" altLang="zh-CN" sz="1600" b="1" baseline="30000" dirty="0">
                <a:solidFill>
                  <a:schemeClr val="accent4"/>
                </a:solidFill>
              </a:rPr>
              <a:t>17331160549995323848587739136</a:t>
            </a:r>
            <a:endParaRPr lang="zh-CN" altLang="zh-CN" sz="1600" b="1" dirty="0">
              <a:solidFill>
                <a:schemeClr val="accent4"/>
              </a:solidFill>
            </a:endParaRPr>
          </a:p>
          <a:p>
            <a:r>
              <a:rPr lang="zh-CN" altLang="zh-CN" sz="1600" b="1" dirty="0">
                <a:solidFill>
                  <a:schemeClr val="accent4"/>
                </a:solidFill>
              </a:rPr>
              <a:t>乌波跋多 </a:t>
            </a:r>
            <a:r>
              <a:rPr lang="en-US" altLang="zh-CN" sz="1600" b="1" dirty="0">
                <a:solidFill>
                  <a:schemeClr val="accent4"/>
                </a:solidFill>
              </a:rPr>
              <a:t>10</a:t>
            </a:r>
            <a:r>
              <a:rPr lang="en-US" altLang="zh-CN" sz="1600" b="1" baseline="30000" dirty="0">
                <a:solidFill>
                  <a:schemeClr val="accent4"/>
                </a:solidFill>
              </a:rPr>
              <a:t>34662321099990647697175478272</a:t>
            </a:r>
            <a:endParaRPr lang="zh-CN" altLang="zh-CN" sz="1600" b="1" dirty="0">
              <a:solidFill>
                <a:schemeClr val="accent4"/>
              </a:solidFill>
            </a:endParaRPr>
          </a:p>
          <a:p>
            <a:r>
              <a:rPr lang="zh-CN" altLang="zh-CN" sz="1600" b="1" dirty="0">
                <a:solidFill>
                  <a:schemeClr val="accent4"/>
                </a:solidFill>
              </a:rPr>
              <a:t>演説 </a:t>
            </a:r>
            <a:r>
              <a:rPr lang="en-US" altLang="zh-CN" sz="1600" b="1" dirty="0">
                <a:solidFill>
                  <a:schemeClr val="accent4"/>
                </a:solidFill>
              </a:rPr>
              <a:t>10</a:t>
            </a:r>
            <a:r>
              <a:rPr lang="en-US" altLang="zh-CN" sz="1600" b="1" baseline="30000" dirty="0">
                <a:solidFill>
                  <a:schemeClr val="accent4"/>
                </a:solidFill>
              </a:rPr>
              <a:t>69324642199981295394350956544</a:t>
            </a:r>
            <a:endParaRPr lang="zh-CN" altLang="zh-CN" sz="1600" b="1" dirty="0">
              <a:solidFill>
                <a:schemeClr val="accent4"/>
              </a:solidFill>
            </a:endParaRPr>
          </a:p>
          <a:p>
            <a:r>
              <a:rPr lang="zh-CN" altLang="zh-CN" sz="1600" b="1" dirty="0">
                <a:solidFill>
                  <a:schemeClr val="accent4"/>
                </a:solidFill>
              </a:rPr>
              <a:t>无尽 </a:t>
            </a:r>
            <a:r>
              <a:rPr lang="en-US" altLang="zh-CN" sz="1600" b="1" dirty="0">
                <a:solidFill>
                  <a:schemeClr val="accent4"/>
                </a:solidFill>
              </a:rPr>
              <a:t>10</a:t>
            </a:r>
            <a:r>
              <a:rPr lang="en-US" altLang="zh-CN" sz="1600" b="1" baseline="30000" dirty="0">
                <a:solidFill>
                  <a:schemeClr val="accent4"/>
                </a:solidFill>
              </a:rPr>
              <a:t>138649284399962590788701913088</a:t>
            </a:r>
            <a:endParaRPr lang="zh-CN" altLang="zh-CN" sz="1600" b="1" dirty="0">
              <a:solidFill>
                <a:schemeClr val="accent4"/>
              </a:solidFill>
            </a:endParaRPr>
          </a:p>
          <a:p>
            <a:r>
              <a:rPr lang="zh-CN" altLang="zh-CN" sz="1600" b="1" dirty="0">
                <a:solidFill>
                  <a:schemeClr val="accent4"/>
                </a:solidFill>
              </a:rPr>
              <a:t>出生 </a:t>
            </a:r>
            <a:r>
              <a:rPr lang="en-US" altLang="zh-CN" sz="1600" b="1" dirty="0">
                <a:solidFill>
                  <a:schemeClr val="accent4"/>
                </a:solidFill>
              </a:rPr>
              <a:t>10</a:t>
            </a:r>
            <a:r>
              <a:rPr lang="en-US" altLang="zh-CN" sz="1600" b="1" baseline="30000" dirty="0">
                <a:solidFill>
                  <a:schemeClr val="accent4"/>
                </a:solidFill>
              </a:rPr>
              <a:t>277298568799925181577403826176</a:t>
            </a:r>
            <a:endParaRPr lang="zh-CN" altLang="zh-CN" sz="1600" b="1" dirty="0">
              <a:solidFill>
                <a:schemeClr val="accent4"/>
              </a:solidFill>
            </a:endParaRPr>
          </a:p>
        </p:txBody>
      </p:sp>
      <p:sp>
        <p:nvSpPr>
          <p:cNvPr id="2" name="Slide Number Placeholder 1"/>
          <p:cNvSpPr>
            <a:spLocks noGrp="1"/>
          </p:cNvSpPr>
          <p:nvPr>
            <p:ph type="sldNum" sz="quarter" idx="12"/>
            <p:custDataLst>
              <p:tags r:id="rId9"/>
            </p:custDataLst>
          </p:nvPr>
        </p:nvSpPr>
        <p:spPr/>
        <p:txBody>
          <a:bodyPr/>
          <a:lstStyle/>
          <a:p>
            <a:pPr>
              <a:defRPr/>
            </a:pPr>
            <a:fld id="{C5D9BD64-B3C6-40D5-8517-4809D6BFE7BF}" type="slidenum">
              <a:rPr lang="zh-CN" altLang="en-US" smtClean="0"/>
              <a:t>8</a:t>
            </a:fld>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custDataLst>
              <p:tags r:id="rId2"/>
            </p:custDataLst>
          </p:nvPr>
        </p:nvSpPr>
        <p:spPr>
          <a:xfrm>
            <a:off x="323850" y="1268413"/>
            <a:ext cx="8540750" cy="4465637"/>
          </a:xfrm>
        </p:spPr>
        <p:txBody>
          <a:bodyPr/>
          <a:lstStyle/>
          <a:p>
            <a:pPr eaLnBrk="1" hangingPunct="1"/>
            <a:r>
              <a:rPr lang="zh-CN" altLang="en-US" sz="4800" b="1">
                <a:solidFill>
                  <a:srgbClr val="7030A0"/>
                </a:solidFill>
              </a:rPr>
              <a:t>请各位评审老师提出宝贵建议！谢谢！</a:t>
            </a:r>
          </a:p>
        </p:txBody>
      </p:sp>
      <p:grpSp>
        <p:nvGrpSpPr>
          <p:cNvPr id="16387" name="组合 9"/>
          <p:cNvGrpSpPr/>
          <p:nvPr/>
        </p:nvGrpSpPr>
        <p:grpSpPr bwMode="auto">
          <a:xfrm>
            <a:off x="-1588" y="-12700"/>
            <a:ext cx="9145588" cy="6897688"/>
            <a:chOff x="-1588" y="-12700"/>
            <a:chExt cx="9146151" cy="6898084"/>
          </a:xfrm>
        </p:grpSpPr>
        <p:sp>
          <p:nvSpPr>
            <p:cNvPr id="11" name="Freeform 3"/>
            <p:cNvSpPr/>
            <p:nvPr>
              <p:custDataLst>
                <p:tags r:id="rId10"/>
              </p:custDataLst>
            </p:nvPr>
          </p:nvSpPr>
          <p:spPr>
            <a:xfrm>
              <a:off x="0" y="-12700"/>
              <a:ext cx="9144563"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p>
          </p:txBody>
        </p:sp>
        <p:pic>
          <p:nvPicPr>
            <p:cNvPr id="16394" name="图片 13"/>
            <p:cNvPicPr>
              <a:picLocks noChangeAspect="1"/>
            </p:cNvPicPr>
            <p:nvPr>
              <p:custDataLst>
                <p:tags r:id="rId11"/>
              </p:custDataLst>
            </p:nvPr>
          </p:nvPicPr>
          <p:blipFill>
            <a:blip r:embed="rId13">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9" name="内容占位符 2"/>
          <p:cNvSpPr>
            <a:spLocks noGrp="1"/>
          </p:cNvSpPr>
          <p:nvPr>
            <p:ph idx="1"/>
            <p:custDataLst>
              <p:tags r:id="rId3"/>
            </p:custDataLst>
          </p:nvPr>
        </p:nvSpPr>
        <p:spPr>
          <a:xfrm>
            <a:off x="1645800" y="1268413"/>
            <a:ext cx="6134101" cy="4945063"/>
          </a:xfrm>
        </p:spPr>
        <p:txBody>
          <a:bodyPr/>
          <a:lstStyle/>
          <a:p>
            <a:pPr marL="0" indent="0" eaLnBrk="1" hangingPunct="1">
              <a:lnSpc>
                <a:spcPct val="150000"/>
              </a:lnSpc>
              <a:buFont typeface="Arial" panose="020B0604020202020204" pitchFamily="34" charset="0"/>
              <a:buNone/>
              <a:defRPr/>
            </a:pPr>
            <a:endParaRPr kumimoji="1" lang="en-US" altLang="zh-CN" sz="1800" dirty="0"/>
          </a:p>
          <a:p>
            <a:pPr eaLnBrk="1" hangingPunct="1">
              <a:lnSpc>
                <a:spcPct val="150000"/>
              </a:lnSpc>
              <a:defRPr/>
            </a:pPr>
            <a:endParaRPr kumimoji="1" lang="en-US" altLang="zh-CN" sz="1800" dirty="0"/>
          </a:p>
          <a:p>
            <a:pPr eaLnBrk="1" hangingPunct="1">
              <a:lnSpc>
                <a:spcPct val="150000"/>
              </a:lnSpc>
              <a:buFont typeface="Wingdings" panose="05000000000000000000" pitchFamily="2" charset="2"/>
              <a:buChar char="l"/>
              <a:defRPr/>
            </a:pPr>
            <a:endParaRPr kumimoji="1" lang="zh-CN" altLang="en-US" sz="1800" dirty="0">
              <a:solidFill>
                <a:srgbClr val="FF0000"/>
              </a:solidFill>
            </a:endParaRPr>
          </a:p>
        </p:txBody>
      </p:sp>
      <p:sp>
        <p:nvSpPr>
          <p:cNvPr id="16390" name="Line 3"/>
          <p:cNvSpPr>
            <a:spLocks noChangeShapeType="1"/>
          </p:cNvSpPr>
          <p:nvPr>
            <p:custDataLst>
              <p:tags r:id="rId4"/>
            </p:custDataLst>
          </p:nvPr>
        </p:nvSpPr>
        <p:spPr bwMode="auto">
          <a:xfrm>
            <a:off x="0" y="908050"/>
            <a:ext cx="6948488" cy="0"/>
          </a:xfrm>
          <a:prstGeom prst="line">
            <a:avLst/>
          </a:prstGeom>
          <a:noFill/>
          <a:ln w="63500">
            <a:solidFill>
              <a:srgbClr val="3333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Rectangle 4"/>
          <p:cNvSpPr>
            <a:spLocks noChangeArrowheads="1"/>
          </p:cNvSpPr>
          <p:nvPr>
            <p:custDataLst>
              <p:tags r:id="rId5"/>
            </p:custDataLst>
          </p:nvPr>
        </p:nvSpPr>
        <p:spPr bwMode="auto">
          <a:xfrm>
            <a:off x="476250" y="330201"/>
            <a:ext cx="3044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大</a:t>
            </a:r>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有多大 </a:t>
            </a:r>
            <a:r>
              <a:rPr lang="en-US" altLang="zh-CN" sz="2800" dirty="0">
                <a:solidFill>
                  <a:srgbClr val="1A9EE9"/>
                </a:solidFill>
                <a:latin typeface="微软雅黑" panose="020B0503020204020204" pitchFamily="34" charset="-122"/>
                <a:ea typeface="微软雅黑" panose="020B0503020204020204" pitchFamily="34" charset="-122"/>
              </a:rPr>
              <a:t>(</a:t>
            </a:r>
            <a:r>
              <a:rPr lang="zh-CN" altLang="en-US" sz="2800" dirty="0">
                <a:solidFill>
                  <a:srgbClr val="1A9EE9"/>
                </a:solidFill>
                <a:latin typeface="微软雅黑" panose="020B0503020204020204" pitchFamily="34" charset="-122"/>
                <a:ea typeface="微软雅黑" panose="020B0503020204020204" pitchFamily="34" charset="-122"/>
              </a:rPr>
              <a:t>续</a:t>
            </a:r>
            <a:r>
              <a:rPr lang="en-US" altLang="zh-CN" sz="2800" dirty="0">
                <a:solidFill>
                  <a:srgbClr val="1A9EE9"/>
                </a:solidFill>
                <a:latin typeface="微软雅黑" panose="020B0503020204020204" pitchFamily="34" charset="-122"/>
                <a:ea typeface="微软雅黑" panose="020B0503020204020204" pitchFamily="34" charset="-122"/>
              </a:rPr>
              <a:t>)</a:t>
            </a:r>
            <a:endParaRPr lang="zh-CN" altLang="en-US" sz="2800" dirty="0">
              <a:solidFill>
                <a:srgbClr val="1A9EE9"/>
              </a:solidFill>
              <a:latin typeface="微软雅黑" panose="020B0503020204020204" pitchFamily="34" charset="-122"/>
              <a:ea typeface="微软雅黑" panose="020B0503020204020204" pitchFamily="34" charset="-122"/>
            </a:endParaRPr>
          </a:p>
        </p:txBody>
      </p:sp>
      <p:sp>
        <p:nvSpPr>
          <p:cNvPr id="12" name="Rectangle 2"/>
          <p:cNvSpPr txBox="1">
            <a:spLocks noRot="1" noChangeArrowheads="1"/>
          </p:cNvSpPr>
          <p:nvPr>
            <p:custDataLst>
              <p:tags r:id="rId6"/>
            </p:custDataLst>
          </p:nvPr>
        </p:nvSpPr>
        <p:spPr bwMode="auto">
          <a:xfrm>
            <a:off x="4014787" y="4200631"/>
            <a:ext cx="5095875" cy="217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dirty="0"/>
          </a:p>
        </p:txBody>
      </p:sp>
      <p:sp>
        <p:nvSpPr>
          <p:cNvPr id="13" name="Rectangle 2"/>
          <p:cNvSpPr txBox="1">
            <a:spLocks noRot="1" noChangeArrowheads="1"/>
          </p:cNvSpPr>
          <p:nvPr>
            <p:custDataLst>
              <p:tags r:id="rId7"/>
            </p:custDataLst>
          </p:nvPr>
        </p:nvSpPr>
        <p:spPr bwMode="auto">
          <a:xfrm>
            <a:off x="49539" y="942975"/>
            <a:ext cx="3965248"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无我 </a:t>
            </a:r>
            <a:r>
              <a:rPr lang="en-US" altLang="zh-CN" sz="1600" b="1" dirty="0">
                <a:solidFill>
                  <a:schemeClr val="accent4"/>
                </a:solidFill>
              </a:rPr>
              <a:t>10</a:t>
            </a:r>
            <a:r>
              <a:rPr lang="en-US" altLang="zh-CN" sz="1600" b="1" baseline="30000" dirty="0">
                <a:solidFill>
                  <a:schemeClr val="accent4"/>
                </a:solidFill>
              </a:rPr>
              <a:t>554597137599850363154807652352</a:t>
            </a:r>
            <a:endParaRPr lang="zh-CN" altLang="zh-CN" sz="1600" b="1" dirty="0">
              <a:solidFill>
                <a:schemeClr val="accent4"/>
              </a:solidFill>
            </a:endParaRPr>
          </a:p>
          <a:p>
            <a:r>
              <a:rPr lang="zh-CN" altLang="zh-CN" sz="1600" b="1" dirty="0">
                <a:solidFill>
                  <a:schemeClr val="accent4"/>
                </a:solidFill>
              </a:rPr>
              <a:t>阿畔多 </a:t>
            </a:r>
            <a:r>
              <a:rPr lang="en-US" altLang="zh-CN" sz="1600" b="1" dirty="0">
                <a:solidFill>
                  <a:schemeClr val="accent4"/>
                </a:solidFill>
              </a:rPr>
              <a:t>10</a:t>
            </a:r>
            <a:r>
              <a:rPr lang="en-US" altLang="zh-CN" sz="1600" b="1" baseline="30000" dirty="0">
                <a:solidFill>
                  <a:schemeClr val="accent4"/>
                </a:solidFill>
              </a:rPr>
              <a:t>1109194275199700726309615304704</a:t>
            </a:r>
            <a:endParaRPr lang="zh-CN" altLang="zh-CN" sz="1600" b="1" dirty="0">
              <a:solidFill>
                <a:schemeClr val="accent4"/>
              </a:solidFill>
            </a:endParaRPr>
          </a:p>
          <a:p>
            <a:r>
              <a:rPr lang="zh-CN" altLang="zh-CN" sz="1600" b="1" dirty="0">
                <a:solidFill>
                  <a:schemeClr val="accent4"/>
                </a:solidFill>
              </a:rPr>
              <a:t>青莲华 </a:t>
            </a:r>
            <a:r>
              <a:rPr lang="en-US" altLang="zh-CN" sz="1600" b="1" dirty="0">
                <a:solidFill>
                  <a:schemeClr val="accent4"/>
                </a:solidFill>
              </a:rPr>
              <a:t>10</a:t>
            </a:r>
            <a:r>
              <a:rPr lang="en-US" altLang="zh-CN" sz="1600" b="1" baseline="30000" dirty="0">
                <a:solidFill>
                  <a:schemeClr val="accent4"/>
                </a:solidFill>
              </a:rPr>
              <a:t>2218388550399401452619230609408</a:t>
            </a:r>
            <a:endParaRPr lang="zh-CN" altLang="zh-CN" sz="1600" b="1" dirty="0">
              <a:solidFill>
                <a:schemeClr val="accent4"/>
              </a:solidFill>
            </a:endParaRPr>
          </a:p>
          <a:p>
            <a:r>
              <a:rPr lang="zh-CN" altLang="zh-CN" sz="1600" b="1" dirty="0">
                <a:solidFill>
                  <a:schemeClr val="accent4"/>
                </a:solidFill>
              </a:rPr>
              <a:t>鉢头摩 </a:t>
            </a:r>
            <a:r>
              <a:rPr lang="en-US" altLang="zh-CN" sz="1600" b="1" dirty="0">
                <a:solidFill>
                  <a:schemeClr val="accent4"/>
                </a:solidFill>
              </a:rPr>
              <a:t>10</a:t>
            </a:r>
            <a:r>
              <a:rPr lang="en-US" altLang="zh-CN" sz="1600" b="1" baseline="30000" dirty="0">
                <a:solidFill>
                  <a:schemeClr val="accent4"/>
                </a:solidFill>
              </a:rPr>
              <a:t>4436777100798802905238461218816</a:t>
            </a:r>
            <a:endParaRPr lang="zh-CN" altLang="zh-CN" sz="1600" b="1" dirty="0">
              <a:solidFill>
                <a:schemeClr val="accent4"/>
              </a:solidFill>
            </a:endParaRPr>
          </a:p>
          <a:p>
            <a:r>
              <a:rPr lang="zh-CN" altLang="zh-CN" sz="1600" b="1" dirty="0">
                <a:solidFill>
                  <a:schemeClr val="accent4"/>
                </a:solidFill>
              </a:rPr>
              <a:t>僧祇 </a:t>
            </a:r>
            <a:r>
              <a:rPr lang="en-US" altLang="zh-CN" sz="1600" b="1" dirty="0">
                <a:solidFill>
                  <a:schemeClr val="accent4"/>
                </a:solidFill>
              </a:rPr>
              <a:t>10</a:t>
            </a:r>
            <a:r>
              <a:rPr lang="en-US" altLang="zh-CN" sz="1600" b="1" baseline="30000" dirty="0">
                <a:solidFill>
                  <a:schemeClr val="accent4"/>
                </a:solidFill>
              </a:rPr>
              <a:t>8873554201597605810476922437632</a:t>
            </a:r>
            <a:endParaRPr lang="zh-CN" altLang="zh-CN" sz="1600" b="1" dirty="0">
              <a:solidFill>
                <a:schemeClr val="accent4"/>
              </a:solidFill>
            </a:endParaRPr>
          </a:p>
          <a:p>
            <a:r>
              <a:rPr lang="zh-CN" altLang="zh-CN" sz="1600" b="1" dirty="0">
                <a:solidFill>
                  <a:schemeClr val="accent4"/>
                </a:solidFill>
              </a:rPr>
              <a:t>趣 </a:t>
            </a:r>
            <a:r>
              <a:rPr lang="en-US" altLang="zh-CN" sz="1600" b="1" dirty="0">
                <a:solidFill>
                  <a:schemeClr val="accent4"/>
                </a:solidFill>
              </a:rPr>
              <a:t>10</a:t>
            </a:r>
            <a:r>
              <a:rPr lang="en-US" altLang="zh-CN" sz="1600" b="1" baseline="30000" dirty="0">
                <a:solidFill>
                  <a:schemeClr val="accent4"/>
                </a:solidFill>
              </a:rPr>
              <a:t>17747108403195211620953844875264</a:t>
            </a:r>
            <a:endParaRPr lang="zh-CN" altLang="zh-CN" sz="1600" b="1" dirty="0">
              <a:solidFill>
                <a:schemeClr val="accent4"/>
              </a:solidFill>
            </a:endParaRPr>
          </a:p>
          <a:p>
            <a:r>
              <a:rPr lang="zh-CN" altLang="zh-CN" sz="1600" b="1" dirty="0">
                <a:solidFill>
                  <a:schemeClr val="accent4"/>
                </a:solidFill>
              </a:rPr>
              <a:t>至 </a:t>
            </a:r>
            <a:r>
              <a:rPr lang="en-US" altLang="zh-CN" sz="1600" b="1" dirty="0">
                <a:solidFill>
                  <a:schemeClr val="accent4"/>
                </a:solidFill>
              </a:rPr>
              <a:t>10</a:t>
            </a:r>
            <a:r>
              <a:rPr lang="en-US" altLang="zh-CN" sz="1600" b="1" baseline="30000" dirty="0">
                <a:solidFill>
                  <a:schemeClr val="accent4"/>
                </a:solidFill>
              </a:rPr>
              <a:t>35494216806390423241907689750528</a:t>
            </a:r>
            <a:endParaRPr lang="zh-CN" altLang="zh-CN" sz="1600" b="1" dirty="0">
              <a:solidFill>
                <a:schemeClr val="accent4"/>
              </a:solidFill>
            </a:endParaRPr>
          </a:p>
          <a:p>
            <a:r>
              <a:rPr lang="en-US" altLang="zh-CN" sz="1600" b="1" dirty="0" err="1">
                <a:solidFill>
                  <a:schemeClr val="accent4"/>
                </a:solidFill>
              </a:rPr>
              <a:t>阿僧祇</a:t>
            </a:r>
            <a:r>
              <a:rPr lang="en-US" altLang="zh-CN" sz="1600" b="1" dirty="0">
                <a:solidFill>
                  <a:schemeClr val="accent4"/>
                </a:solidFill>
              </a:rPr>
              <a:t> 10</a:t>
            </a:r>
            <a:r>
              <a:rPr lang="en-US" altLang="zh-CN" sz="1600" b="1" baseline="30000" dirty="0">
                <a:solidFill>
                  <a:schemeClr val="accent4"/>
                </a:solidFill>
              </a:rPr>
              <a:t>70988433612780846483815379501056</a:t>
            </a:r>
            <a:endParaRPr lang="zh-CN" altLang="zh-CN" sz="1600" b="1" dirty="0">
              <a:solidFill>
                <a:schemeClr val="accent4"/>
              </a:solidFill>
            </a:endParaRPr>
          </a:p>
          <a:p>
            <a:r>
              <a:rPr lang="zh-CN" altLang="zh-CN" sz="1600" b="1" dirty="0">
                <a:solidFill>
                  <a:schemeClr val="accent4"/>
                </a:solidFill>
              </a:rPr>
              <a:t>阿僧祇转 </a:t>
            </a:r>
            <a:r>
              <a:rPr lang="en-US" altLang="zh-CN" sz="1600" b="1" dirty="0">
                <a:solidFill>
                  <a:schemeClr val="accent4"/>
                </a:solidFill>
              </a:rPr>
              <a:t>10</a:t>
            </a:r>
            <a:r>
              <a:rPr lang="en-US" altLang="zh-CN" sz="1600" b="1" baseline="30000" dirty="0">
                <a:solidFill>
                  <a:schemeClr val="accent4"/>
                </a:solidFill>
              </a:rPr>
              <a:t>141976867225561692967630759002112</a:t>
            </a:r>
            <a:endParaRPr lang="zh-CN" altLang="zh-CN" sz="1600" b="1" dirty="0">
              <a:solidFill>
                <a:schemeClr val="accent4"/>
              </a:solidFill>
            </a:endParaRPr>
          </a:p>
          <a:p>
            <a:r>
              <a:rPr lang="zh-CN" altLang="zh-CN" sz="1600" b="1" dirty="0">
                <a:solidFill>
                  <a:schemeClr val="accent4"/>
                </a:solidFill>
              </a:rPr>
              <a:t>无量 </a:t>
            </a:r>
            <a:r>
              <a:rPr lang="en-US" altLang="zh-CN" sz="1600" b="1" dirty="0">
                <a:solidFill>
                  <a:schemeClr val="accent4"/>
                </a:solidFill>
              </a:rPr>
              <a:t>10</a:t>
            </a:r>
            <a:r>
              <a:rPr lang="en-US" altLang="zh-CN" sz="1600" b="1" baseline="30000" dirty="0">
                <a:solidFill>
                  <a:schemeClr val="accent4"/>
                </a:solidFill>
              </a:rPr>
              <a:t>283953734451123385935261518004224</a:t>
            </a:r>
            <a:endParaRPr lang="zh-CN" altLang="zh-CN" sz="1600" b="1" dirty="0">
              <a:solidFill>
                <a:schemeClr val="accent4"/>
              </a:solidFill>
            </a:endParaRPr>
          </a:p>
          <a:p>
            <a:r>
              <a:rPr lang="zh-CN" altLang="zh-CN" sz="1600" b="1" dirty="0">
                <a:solidFill>
                  <a:schemeClr val="accent4"/>
                </a:solidFill>
              </a:rPr>
              <a:t>无量转 </a:t>
            </a:r>
            <a:r>
              <a:rPr lang="en-US" altLang="zh-CN" sz="1600" b="1" dirty="0">
                <a:solidFill>
                  <a:schemeClr val="accent4"/>
                </a:solidFill>
              </a:rPr>
              <a:t>10</a:t>
            </a:r>
            <a:r>
              <a:rPr lang="en-US" altLang="zh-CN" sz="1600" b="1" baseline="30000" dirty="0">
                <a:solidFill>
                  <a:schemeClr val="accent4"/>
                </a:solidFill>
              </a:rPr>
              <a:t>567907468902246771870523036008448</a:t>
            </a:r>
            <a:endParaRPr lang="zh-CN" altLang="zh-CN" sz="1600" b="1" dirty="0">
              <a:solidFill>
                <a:schemeClr val="accent4"/>
              </a:solidFill>
            </a:endParaRPr>
          </a:p>
          <a:p>
            <a:r>
              <a:rPr lang="zh-CN" altLang="zh-CN" sz="1600" b="1" dirty="0">
                <a:solidFill>
                  <a:schemeClr val="accent4"/>
                </a:solidFill>
              </a:rPr>
              <a:t>无边 </a:t>
            </a:r>
            <a:r>
              <a:rPr lang="en-US" altLang="zh-CN" sz="1600" b="1" dirty="0">
                <a:solidFill>
                  <a:schemeClr val="accent4"/>
                </a:solidFill>
              </a:rPr>
              <a:t>10</a:t>
            </a:r>
            <a:r>
              <a:rPr lang="en-US" altLang="zh-CN" sz="1600" b="1" baseline="30000" dirty="0">
                <a:solidFill>
                  <a:schemeClr val="accent4"/>
                </a:solidFill>
              </a:rPr>
              <a:t>1135814937804493543741046072016896</a:t>
            </a:r>
            <a:endParaRPr lang="zh-CN" altLang="zh-CN" sz="1600" b="1" dirty="0">
              <a:solidFill>
                <a:schemeClr val="accent4"/>
              </a:solidFill>
            </a:endParaRPr>
          </a:p>
          <a:p>
            <a:r>
              <a:rPr lang="zh-CN" altLang="zh-CN" sz="1600" b="1" dirty="0">
                <a:solidFill>
                  <a:schemeClr val="accent4"/>
                </a:solidFill>
              </a:rPr>
              <a:t>无边转 </a:t>
            </a:r>
            <a:r>
              <a:rPr lang="en-US" altLang="zh-CN" sz="1600" b="1" dirty="0">
                <a:solidFill>
                  <a:schemeClr val="accent4"/>
                </a:solidFill>
              </a:rPr>
              <a:t>10</a:t>
            </a:r>
            <a:r>
              <a:rPr lang="en-US" altLang="zh-CN" sz="1600" b="1" baseline="30000" dirty="0">
                <a:solidFill>
                  <a:schemeClr val="accent4"/>
                </a:solidFill>
              </a:rPr>
              <a:t>2271629875608987087482092144033792</a:t>
            </a:r>
            <a:endParaRPr lang="zh-CN" altLang="zh-CN" sz="1600" b="1" dirty="0">
              <a:solidFill>
                <a:schemeClr val="accent4"/>
              </a:solidFill>
            </a:endParaRPr>
          </a:p>
          <a:p>
            <a:r>
              <a:rPr lang="zh-CN" altLang="zh-CN" sz="1600" b="1" dirty="0">
                <a:solidFill>
                  <a:schemeClr val="accent4"/>
                </a:solidFill>
              </a:rPr>
              <a:t>无等 </a:t>
            </a:r>
            <a:r>
              <a:rPr lang="en-US" altLang="zh-CN" sz="1600" b="1" dirty="0">
                <a:solidFill>
                  <a:schemeClr val="accent4"/>
                </a:solidFill>
              </a:rPr>
              <a:t>10</a:t>
            </a:r>
            <a:r>
              <a:rPr lang="en-US" altLang="zh-CN" sz="1600" b="1" baseline="30000" dirty="0">
                <a:solidFill>
                  <a:schemeClr val="accent4"/>
                </a:solidFill>
              </a:rPr>
              <a:t>4543259751217974174964184288067584</a:t>
            </a:r>
            <a:endParaRPr lang="zh-CN" altLang="zh-CN" sz="1600" b="1" dirty="0">
              <a:solidFill>
                <a:schemeClr val="accent4"/>
              </a:solidFill>
            </a:endParaRPr>
          </a:p>
          <a:p>
            <a:r>
              <a:rPr lang="zh-CN" altLang="zh-CN" sz="1600" b="1" dirty="0">
                <a:solidFill>
                  <a:schemeClr val="accent4"/>
                </a:solidFill>
              </a:rPr>
              <a:t>无等转 </a:t>
            </a:r>
            <a:r>
              <a:rPr lang="en-US" altLang="zh-CN" sz="1600" b="1" dirty="0">
                <a:solidFill>
                  <a:schemeClr val="accent4"/>
                </a:solidFill>
              </a:rPr>
              <a:t>10</a:t>
            </a:r>
            <a:r>
              <a:rPr lang="en-US" altLang="zh-CN" sz="1600" b="1" baseline="30000" dirty="0">
                <a:solidFill>
                  <a:schemeClr val="accent4"/>
                </a:solidFill>
              </a:rPr>
              <a:t>9086519502435948349928368576135168</a:t>
            </a:r>
            <a:endParaRPr lang="zh-CN" altLang="zh-CN" sz="1600" b="1" dirty="0">
              <a:solidFill>
                <a:schemeClr val="accent4"/>
              </a:solidFill>
            </a:endParaRPr>
          </a:p>
          <a:p>
            <a:r>
              <a:rPr lang="zh-CN" altLang="zh-CN" sz="1600" b="1" dirty="0">
                <a:solidFill>
                  <a:schemeClr val="accent4"/>
                </a:solidFill>
              </a:rPr>
              <a:t>不可数 </a:t>
            </a:r>
            <a:r>
              <a:rPr lang="en-US" altLang="zh-CN" sz="1600" b="1" dirty="0">
                <a:solidFill>
                  <a:schemeClr val="accent4"/>
                </a:solidFill>
              </a:rPr>
              <a:t>10</a:t>
            </a:r>
            <a:r>
              <a:rPr lang="en-US" altLang="zh-CN" sz="1600" b="1" baseline="30000" dirty="0">
                <a:solidFill>
                  <a:schemeClr val="accent4"/>
                </a:solidFill>
              </a:rPr>
              <a:t>18173039004871896699856737152270336</a:t>
            </a:r>
            <a:endParaRPr lang="zh-CN" altLang="zh-CN" sz="1600" b="1" dirty="0">
              <a:solidFill>
                <a:schemeClr val="accent4"/>
              </a:solidFill>
            </a:endParaRPr>
          </a:p>
          <a:p>
            <a:r>
              <a:rPr lang="zh-CN" altLang="zh-CN" sz="1600" b="1" dirty="0">
                <a:solidFill>
                  <a:schemeClr val="accent4"/>
                </a:solidFill>
              </a:rPr>
              <a:t>不可数转 </a:t>
            </a:r>
            <a:r>
              <a:rPr lang="en-US" altLang="zh-CN" sz="1600" b="1" dirty="0">
                <a:solidFill>
                  <a:schemeClr val="accent4"/>
                </a:solidFill>
              </a:rPr>
              <a:t>10</a:t>
            </a:r>
            <a:r>
              <a:rPr lang="en-US" altLang="zh-CN" sz="1600" b="1" baseline="30000" dirty="0">
                <a:solidFill>
                  <a:schemeClr val="accent4"/>
                </a:solidFill>
              </a:rPr>
              <a:t>36346078009743793399713474304540672</a:t>
            </a:r>
            <a:endParaRPr lang="zh-CN" altLang="zh-CN" sz="1600" b="1" dirty="0">
              <a:solidFill>
                <a:schemeClr val="accent4"/>
              </a:solidFill>
            </a:endParaRPr>
          </a:p>
          <a:p>
            <a:r>
              <a:rPr lang="zh-CN" altLang="zh-CN" sz="1600" b="1" dirty="0">
                <a:solidFill>
                  <a:schemeClr val="accent4"/>
                </a:solidFill>
              </a:rPr>
              <a:t>不可称 </a:t>
            </a:r>
            <a:r>
              <a:rPr lang="en-US" altLang="zh-CN" sz="1600" b="1" dirty="0">
                <a:solidFill>
                  <a:schemeClr val="accent4"/>
                </a:solidFill>
              </a:rPr>
              <a:t>10</a:t>
            </a:r>
            <a:r>
              <a:rPr lang="en-US" altLang="zh-CN" sz="1600" b="1" baseline="30000" dirty="0">
                <a:solidFill>
                  <a:schemeClr val="accent4"/>
                </a:solidFill>
              </a:rPr>
              <a:t>72692156019487586799426948609081344</a:t>
            </a:r>
            <a:endParaRPr lang="zh-CN" altLang="zh-CN" sz="1600" b="1" dirty="0">
              <a:solidFill>
                <a:schemeClr val="accent4"/>
              </a:solidFill>
            </a:endParaRPr>
          </a:p>
          <a:p>
            <a:r>
              <a:rPr lang="zh-CN" altLang="zh-CN" sz="1600" b="1" dirty="0">
                <a:solidFill>
                  <a:schemeClr val="accent4"/>
                </a:solidFill>
              </a:rPr>
              <a:t>不可称转 </a:t>
            </a:r>
            <a:r>
              <a:rPr lang="en-US" altLang="zh-CN" sz="1600" b="1" dirty="0">
                <a:solidFill>
                  <a:schemeClr val="accent4"/>
                </a:solidFill>
              </a:rPr>
              <a:t>10</a:t>
            </a:r>
            <a:r>
              <a:rPr lang="en-US" altLang="zh-CN" sz="1600" b="1" baseline="30000" dirty="0">
                <a:solidFill>
                  <a:schemeClr val="accent4"/>
                </a:solidFill>
              </a:rPr>
              <a:t>145384312038975173598853897218162688</a:t>
            </a:r>
            <a:endParaRPr lang="zh-CN" altLang="zh-CN" sz="1600" b="1" dirty="0">
              <a:solidFill>
                <a:schemeClr val="accent4"/>
              </a:solidFill>
            </a:endParaRPr>
          </a:p>
          <a:p>
            <a:r>
              <a:rPr lang="zh-CN" altLang="zh-CN" sz="1600" b="1" dirty="0">
                <a:solidFill>
                  <a:schemeClr val="accent4"/>
                </a:solidFill>
              </a:rPr>
              <a:t>不可思 </a:t>
            </a:r>
            <a:r>
              <a:rPr lang="en-US" altLang="zh-CN" sz="1600" b="1" dirty="0">
                <a:solidFill>
                  <a:schemeClr val="accent4"/>
                </a:solidFill>
              </a:rPr>
              <a:t>10</a:t>
            </a:r>
            <a:r>
              <a:rPr lang="en-US" altLang="zh-CN" sz="1600" b="1" baseline="30000" dirty="0">
                <a:solidFill>
                  <a:schemeClr val="accent4"/>
                </a:solidFill>
              </a:rPr>
              <a:t>290768624077950347197707794436325376</a:t>
            </a:r>
            <a:endParaRPr lang="zh-CN" altLang="zh-CN" sz="1600" b="1" dirty="0">
              <a:solidFill>
                <a:schemeClr val="accent4"/>
              </a:solidFill>
            </a:endParaRPr>
          </a:p>
          <a:p>
            <a:r>
              <a:rPr lang="zh-CN" altLang="zh-CN" sz="1600" b="1" dirty="0">
                <a:solidFill>
                  <a:schemeClr val="accent4"/>
                </a:solidFill>
              </a:rPr>
              <a:t>不可思转 </a:t>
            </a:r>
            <a:r>
              <a:rPr lang="en-US" altLang="zh-CN" sz="1600" b="1" dirty="0">
                <a:solidFill>
                  <a:schemeClr val="accent4"/>
                </a:solidFill>
              </a:rPr>
              <a:t>10</a:t>
            </a:r>
            <a:r>
              <a:rPr lang="en-US" altLang="zh-CN" sz="1600" b="1" baseline="30000" dirty="0">
                <a:solidFill>
                  <a:schemeClr val="accent4"/>
                </a:solidFill>
              </a:rPr>
              <a:t>581537248155900694395415588872650752</a:t>
            </a:r>
            <a:endParaRPr lang="zh-CN" altLang="zh-CN" sz="1600" b="1" dirty="0">
              <a:solidFill>
                <a:schemeClr val="accent4"/>
              </a:solidFill>
            </a:endParaRPr>
          </a:p>
          <a:p>
            <a:r>
              <a:rPr lang="zh-CN" altLang="zh-CN" sz="1600" b="1" dirty="0">
                <a:solidFill>
                  <a:schemeClr val="accent4"/>
                </a:solidFill>
              </a:rPr>
              <a:t>不可量 </a:t>
            </a:r>
            <a:r>
              <a:rPr lang="en-US" altLang="zh-CN" sz="1600" b="1" dirty="0">
                <a:solidFill>
                  <a:schemeClr val="accent4"/>
                </a:solidFill>
              </a:rPr>
              <a:t>10</a:t>
            </a:r>
            <a:r>
              <a:rPr lang="en-US" altLang="zh-CN" sz="1600" b="1" baseline="30000" dirty="0">
                <a:solidFill>
                  <a:schemeClr val="accent4"/>
                </a:solidFill>
              </a:rPr>
              <a:t>1163074496311801388790831177745301504</a:t>
            </a:r>
            <a:endParaRPr lang="zh-CN" altLang="zh-CN" sz="1600" b="1" dirty="0">
              <a:solidFill>
                <a:schemeClr val="accent4"/>
              </a:solidFill>
            </a:endParaRPr>
          </a:p>
          <a:p>
            <a:r>
              <a:rPr lang="zh-CN" altLang="zh-CN" sz="1600" b="1" dirty="0">
                <a:solidFill>
                  <a:schemeClr val="accent4"/>
                </a:solidFill>
              </a:rPr>
              <a:t>不可量转 </a:t>
            </a:r>
            <a:r>
              <a:rPr lang="en-US" altLang="zh-CN" sz="1600" b="1" dirty="0">
                <a:solidFill>
                  <a:schemeClr val="accent4"/>
                </a:solidFill>
              </a:rPr>
              <a:t>10</a:t>
            </a:r>
            <a:r>
              <a:rPr lang="en-US" altLang="zh-CN" sz="1600" b="1" baseline="30000" dirty="0">
                <a:solidFill>
                  <a:schemeClr val="accent4"/>
                </a:solidFill>
              </a:rPr>
              <a:t>2326148992623602777581662355490603008</a:t>
            </a:r>
            <a:endParaRPr lang="zh-CN" altLang="zh-CN" sz="1600" b="1" dirty="0">
              <a:solidFill>
                <a:schemeClr val="accent4"/>
              </a:solidFill>
            </a:endParaRPr>
          </a:p>
          <a:p>
            <a:r>
              <a:rPr lang="zh-CN" altLang="zh-CN" sz="1600" b="1" dirty="0">
                <a:solidFill>
                  <a:schemeClr val="accent4"/>
                </a:solidFill>
              </a:rPr>
              <a:t>不可说 </a:t>
            </a:r>
            <a:r>
              <a:rPr lang="en-US" altLang="zh-CN" sz="1600" b="1" dirty="0">
                <a:solidFill>
                  <a:schemeClr val="accent4"/>
                </a:solidFill>
              </a:rPr>
              <a:t>10</a:t>
            </a:r>
            <a:r>
              <a:rPr lang="en-US" altLang="zh-CN" sz="1600" b="1" baseline="30000" dirty="0">
                <a:solidFill>
                  <a:schemeClr val="accent4"/>
                </a:solidFill>
              </a:rPr>
              <a:t>4652297985247205555163324710981206016</a:t>
            </a:r>
            <a:endParaRPr lang="zh-CN" altLang="zh-CN" sz="1600" b="1" dirty="0">
              <a:solidFill>
                <a:schemeClr val="accent4"/>
              </a:solidFill>
            </a:endParaRPr>
          </a:p>
        </p:txBody>
      </p:sp>
      <p:sp>
        <p:nvSpPr>
          <p:cNvPr id="14" name="Rectangle 2"/>
          <p:cNvSpPr txBox="1">
            <a:spLocks noRot="1" noChangeArrowheads="1"/>
          </p:cNvSpPr>
          <p:nvPr>
            <p:custDataLst>
              <p:tags r:id="rId8"/>
            </p:custDataLst>
          </p:nvPr>
        </p:nvSpPr>
        <p:spPr bwMode="auto">
          <a:xfrm>
            <a:off x="3819525" y="942975"/>
            <a:ext cx="5210175" cy="582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chemeClr val="accent4"/>
                </a:solidFill>
              </a:rPr>
              <a:t>不可说转 </a:t>
            </a:r>
            <a:r>
              <a:rPr lang="en-US" altLang="zh-CN" sz="1600" b="1" dirty="0">
                <a:solidFill>
                  <a:schemeClr val="accent4"/>
                </a:solidFill>
              </a:rPr>
              <a:t>10</a:t>
            </a:r>
            <a:r>
              <a:rPr lang="en-US" altLang="zh-CN" sz="1600" b="1" baseline="30000" dirty="0">
                <a:solidFill>
                  <a:schemeClr val="accent4"/>
                </a:solidFill>
              </a:rPr>
              <a:t>9304595970494411110326649421962412032</a:t>
            </a:r>
            <a:endParaRPr lang="zh-CN" altLang="zh-CN" sz="1600" b="1" dirty="0">
              <a:solidFill>
                <a:schemeClr val="accent4"/>
              </a:solidFill>
            </a:endParaRPr>
          </a:p>
          <a:p>
            <a:r>
              <a:rPr lang="zh-CN" altLang="zh-CN" sz="1600" b="1" dirty="0">
                <a:solidFill>
                  <a:schemeClr val="accent4"/>
                </a:solidFill>
              </a:rPr>
              <a:t>不可说不可说 </a:t>
            </a:r>
            <a:r>
              <a:rPr lang="en-US" altLang="zh-CN" sz="1600" b="1" dirty="0">
                <a:solidFill>
                  <a:schemeClr val="accent4"/>
                </a:solidFill>
              </a:rPr>
              <a:t>10</a:t>
            </a:r>
            <a:r>
              <a:rPr lang="en-US" altLang="zh-CN" sz="1600" b="1" baseline="30000" dirty="0">
                <a:solidFill>
                  <a:schemeClr val="accent4"/>
                </a:solidFill>
              </a:rPr>
              <a:t>18609191940988822220653298843924824064</a:t>
            </a:r>
            <a:endParaRPr lang="zh-CN" altLang="zh-CN" sz="1600" b="1" dirty="0">
              <a:solidFill>
                <a:schemeClr val="accent4"/>
              </a:solidFill>
            </a:endParaRPr>
          </a:p>
          <a:p>
            <a:r>
              <a:rPr lang="zh-CN" altLang="zh-CN" sz="1600" b="1" dirty="0">
                <a:solidFill>
                  <a:schemeClr val="accent4"/>
                </a:solidFill>
              </a:rPr>
              <a:t>不可说不可说转 </a:t>
            </a:r>
            <a:r>
              <a:rPr lang="en-US" altLang="zh-CN" sz="1600" b="1" dirty="0">
                <a:solidFill>
                  <a:schemeClr val="accent4"/>
                </a:solidFill>
              </a:rPr>
              <a:t>10</a:t>
            </a:r>
            <a:r>
              <a:rPr lang="en-US" altLang="zh-CN" sz="1600" b="1" baseline="30000" dirty="0">
                <a:solidFill>
                  <a:schemeClr val="accent4"/>
                </a:solidFill>
              </a:rPr>
              <a:t>37218383881977644441306597687849648128</a:t>
            </a:r>
            <a:endParaRPr lang="zh-CN" altLang="zh-CN" sz="1600" b="1" dirty="0">
              <a:solidFill>
                <a:schemeClr val="accent4"/>
              </a:solidFill>
            </a:endParaRPr>
          </a:p>
          <a:p>
            <a:r>
              <a:rPr lang="zh-CN" altLang="zh-CN" sz="1600" b="1" dirty="0">
                <a:solidFill>
                  <a:schemeClr val="accent4"/>
                </a:solidFill>
              </a:rPr>
              <a:t>不可说不可说不可说 </a:t>
            </a:r>
            <a:r>
              <a:rPr lang="en-US" altLang="zh-CN" sz="1600" b="1" dirty="0">
                <a:solidFill>
                  <a:schemeClr val="accent4"/>
                </a:solidFill>
              </a:rPr>
              <a:t>10</a:t>
            </a:r>
            <a:r>
              <a:rPr lang="en-US" altLang="zh-CN" sz="1600" b="1" baseline="30000" dirty="0">
                <a:solidFill>
                  <a:schemeClr val="accent4"/>
                </a:solidFill>
              </a:rPr>
              <a:t>74436767763955288882613195375699296256</a:t>
            </a:r>
            <a:endParaRPr lang="zh-CN" altLang="zh-CN" sz="1600" b="1" dirty="0">
              <a:solidFill>
                <a:schemeClr val="accent4"/>
              </a:solidFill>
            </a:endParaRPr>
          </a:p>
        </p:txBody>
      </p:sp>
      <p:sp>
        <p:nvSpPr>
          <p:cNvPr id="2" name="Slide Number Placeholder 1"/>
          <p:cNvSpPr>
            <a:spLocks noGrp="1"/>
          </p:cNvSpPr>
          <p:nvPr>
            <p:ph type="sldNum" sz="quarter" idx="12"/>
            <p:custDataLst>
              <p:tags r:id="rId9"/>
            </p:custDataLst>
          </p:nvPr>
        </p:nvSpPr>
        <p:spPr/>
        <p:txBody>
          <a:bodyPr/>
          <a:lstStyle/>
          <a:p>
            <a:pPr>
              <a:defRPr/>
            </a:pPr>
            <a:fld id="{C5D9BD64-B3C6-40D5-8517-4809D6BFE7BF}" type="slidenum">
              <a:rPr lang="zh-CN" altLang="en-US" smtClean="0"/>
              <a:t>9</a:t>
            </a:fld>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200"/>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150995200"/>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35"/>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1028"/>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27"/>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28"/>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29"/>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23"/>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24"/>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25"/>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19"/>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21"/>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4339"/>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150995308"/>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2050"/>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150995317"/>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150995318"/>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150995322"/>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15362"/>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14344"/>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15364"/>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15366"/>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15369"/>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15376"/>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150995314"/>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160.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61.xml><?xml version="1.0" encoding="utf-8"?>
<p:tagLst xmlns:a="http://schemas.openxmlformats.org/drawingml/2006/main" xmlns:r="http://schemas.openxmlformats.org/officeDocument/2006/relationships" xmlns:p="http://schemas.openxmlformats.org/presentationml/2006/main">
  <p:tag name="KSO_WM_FULL_TEXT_BEAUTIFY_COPY_ID" val="30"/>
</p:tagLst>
</file>

<file path=ppt/tags/tag162.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63.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64.xml><?xml version="1.0" encoding="utf-8"?>
<p:tagLst xmlns:a="http://schemas.openxmlformats.org/drawingml/2006/main" xmlns:r="http://schemas.openxmlformats.org/officeDocument/2006/relationships" xmlns:p="http://schemas.openxmlformats.org/presentationml/2006/main">
  <p:tag name="KSO_WM_FULL_TEXT_BEAUTIFY_COPY_ID" val="33"/>
</p:tagLst>
</file>

<file path=ppt/tags/tag165.xml><?xml version="1.0" encoding="utf-8"?>
<p:tagLst xmlns:a="http://schemas.openxmlformats.org/drawingml/2006/main" xmlns:r="http://schemas.openxmlformats.org/officeDocument/2006/relationships" xmlns:p="http://schemas.openxmlformats.org/presentationml/2006/main">
  <p:tag name="KSO_WM_FULL_TEXT_BEAUTIFY_COPY_ID" val="34"/>
</p:tagLst>
</file>

<file path=ppt/tags/tag166.xml><?xml version="1.0" encoding="utf-8"?>
<p:tagLst xmlns:a="http://schemas.openxmlformats.org/drawingml/2006/main" xmlns:r="http://schemas.openxmlformats.org/officeDocument/2006/relationships" xmlns:p="http://schemas.openxmlformats.org/presentationml/2006/main">
  <p:tag name="KSO_WM_FULL_TEXT_BEAUTIFY_COPY_ID" val="35"/>
</p:tagLst>
</file>

<file path=ppt/tags/tag16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6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6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7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71.xml><?xml version="1.0" encoding="utf-8"?>
<p:tagLst xmlns:a="http://schemas.openxmlformats.org/drawingml/2006/main" xmlns:r="http://schemas.openxmlformats.org/officeDocument/2006/relationships" xmlns:p="http://schemas.openxmlformats.org/presentationml/2006/main">
  <p:tag name="KSO_WM_FULL_TEXT_BEAUTIFY_COPY_ID" val="23"/>
</p:tagLst>
</file>

<file path=ppt/tags/tag172.xml><?xml version="1.0" encoding="utf-8"?>
<p:tagLst xmlns:a="http://schemas.openxmlformats.org/drawingml/2006/main" xmlns:r="http://schemas.openxmlformats.org/officeDocument/2006/relationships" xmlns:p="http://schemas.openxmlformats.org/presentationml/2006/main">
  <p:tag name="KSO_WM_FULL_TEXT_BEAUTIFY_COPY_ID" val="24"/>
</p:tagLst>
</file>

<file path=ppt/tags/tag173.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174.xml><?xml version="1.0" encoding="utf-8"?>
<p:tagLst xmlns:a="http://schemas.openxmlformats.org/drawingml/2006/main" xmlns:r="http://schemas.openxmlformats.org/officeDocument/2006/relationships" xmlns:p="http://schemas.openxmlformats.org/presentationml/2006/main">
  <p:tag name="KSO_WM_FULL_TEXT_BEAUTIFY_COPY_ID" val="21"/>
</p:tagLst>
</file>

<file path=ppt/tags/tag175.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176.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77.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178.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79.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180.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81.xml><?xml version="1.0" encoding="utf-8"?>
<p:tagLst xmlns:a="http://schemas.openxmlformats.org/drawingml/2006/main" xmlns:r="http://schemas.openxmlformats.org/officeDocument/2006/relationships" xmlns:p="http://schemas.openxmlformats.org/presentationml/2006/main">
  <p:tag name="KSO_WM_FULL_TEXT_BEAUTIFY_COPY_ID" val="150995313"/>
</p:tagLst>
</file>

<file path=ppt/tags/tag182.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83.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184.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185.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86.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87.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8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89.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150995200"/>
</p:tagLst>
</file>

<file path=ppt/tags/tag190.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191.xml><?xml version="1.0" encoding="utf-8"?>
<p:tagLst xmlns:a="http://schemas.openxmlformats.org/drawingml/2006/main" xmlns:r="http://schemas.openxmlformats.org/officeDocument/2006/relationships" xmlns:p="http://schemas.openxmlformats.org/presentationml/2006/main">
  <p:tag name="KSO_WM_FULL_TEXT_BEAUTIFY_COPY_ID" val="150995320"/>
</p:tagLst>
</file>

<file path=ppt/tags/tag192.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193.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194.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195.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19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97.xml><?xml version="1.0" encoding="utf-8"?>
<p:tagLst xmlns:a="http://schemas.openxmlformats.org/drawingml/2006/main" xmlns:r="http://schemas.openxmlformats.org/officeDocument/2006/relationships" xmlns:p="http://schemas.openxmlformats.org/presentationml/2006/main">
  <p:tag name="KSO_WM_FULL_TEXT_BEAUTIFY_COPY_ID" val="2050"/>
</p:tagLst>
</file>

<file path=ppt/tags/tag19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99.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00.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01.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202.xml><?xml version="1.0" encoding="utf-8"?>
<p:tagLst xmlns:a="http://schemas.openxmlformats.org/drawingml/2006/main" xmlns:r="http://schemas.openxmlformats.org/officeDocument/2006/relationships" xmlns:p="http://schemas.openxmlformats.org/presentationml/2006/main">
  <p:tag name="KSO_WM_FULL_TEXT_BEAUTIFY_COPY_ID" val="150995321"/>
</p:tagLst>
</file>

<file path=ppt/tags/tag203.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204.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205.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206.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207.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20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09.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14339"/>
</p:tagLst>
</file>

<file path=ppt/tags/tag210.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211.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212.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13.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214.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15.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216.xml><?xml version="1.0" encoding="utf-8"?>
<p:tagLst xmlns:a="http://schemas.openxmlformats.org/drawingml/2006/main" xmlns:r="http://schemas.openxmlformats.org/officeDocument/2006/relationships" xmlns:p="http://schemas.openxmlformats.org/presentationml/2006/main">
  <p:tag name="KSO_WM_FULL_TEXT_BEAUTIFY_COPY_ID" val="150995323"/>
</p:tagLst>
</file>

<file path=ppt/tags/tag217.xml><?xml version="1.0" encoding="utf-8"?>
<p:tagLst xmlns:a="http://schemas.openxmlformats.org/drawingml/2006/main" xmlns:r="http://schemas.openxmlformats.org/officeDocument/2006/relationships" xmlns:p="http://schemas.openxmlformats.org/presentationml/2006/main">
  <p:tag name="KSO_WM_FULL_TEXT_BEAUTIFY_COPY_ID" val="15362"/>
</p:tagLst>
</file>

<file path=ppt/tags/tag218.xml><?xml version="1.0" encoding="utf-8"?>
<p:tagLst xmlns:a="http://schemas.openxmlformats.org/drawingml/2006/main" xmlns:r="http://schemas.openxmlformats.org/officeDocument/2006/relationships" xmlns:p="http://schemas.openxmlformats.org/presentationml/2006/main">
  <p:tag name="KSO_WM_FULL_TEXT_BEAUTIFY_COPY_ID" val="15364"/>
</p:tagLst>
</file>

<file path=ppt/tags/tag219.xml><?xml version="1.0" encoding="utf-8"?>
<p:tagLst xmlns:a="http://schemas.openxmlformats.org/drawingml/2006/main" xmlns:r="http://schemas.openxmlformats.org/officeDocument/2006/relationships" xmlns:p="http://schemas.openxmlformats.org/presentationml/2006/main">
  <p:tag name="KSO_WM_FULL_TEXT_BEAUTIFY_COPY_ID" val="15366"/>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20.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221.xml><?xml version="1.0" encoding="utf-8"?>
<p:tagLst xmlns:a="http://schemas.openxmlformats.org/drawingml/2006/main" xmlns:r="http://schemas.openxmlformats.org/officeDocument/2006/relationships" xmlns:p="http://schemas.openxmlformats.org/presentationml/2006/main">
  <p:tag name="KSO_WM_FULL_TEXT_BEAUTIFY_COPY_ID" val="15369"/>
</p:tagLst>
</file>

<file path=ppt/tags/tag22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23.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24.xml><?xml version="1.0" encoding="utf-8"?>
<p:tagLst xmlns:a="http://schemas.openxmlformats.org/drawingml/2006/main" xmlns:r="http://schemas.openxmlformats.org/officeDocument/2006/relationships" xmlns:p="http://schemas.openxmlformats.org/presentationml/2006/main">
  <p:tag name="KSO_WM_FULL_TEXT_BEAUTIFY_COPY_ID" val="15376"/>
</p:tagLst>
</file>

<file path=ppt/tags/tag225.xml><?xml version="1.0" encoding="utf-8"?>
<p:tagLst xmlns:a="http://schemas.openxmlformats.org/drawingml/2006/main" xmlns:r="http://schemas.openxmlformats.org/officeDocument/2006/relationships" xmlns:p="http://schemas.openxmlformats.org/presentationml/2006/main">
  <p:tag name="KSO_WM_FULL_TEXT_BEAUTIFY_COPY_ID" val="150995315"/>
</p:tagLst>
</file>

<file path=ppt/tags/tag226.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227.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228.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229.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30.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23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32.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33.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234.xml><?xml version="1.0" encoding="utf-8"?>
<p:tagLst xmlns:a="http://schemas.openxmlformats.org/drawingml/2006/main" xmlns:r="http://schemas.openxmlformats.org/officeDocument/2006/relationships" xmlns:p="http://schemas.openxmlformats.org/presentationml/2006/main">
  <p:tag name="KSO_WM_FULL_TEXT_BEAUTIFY_COPY_ID" val="150995316"/>
</p:tagLst>
</file>

<file path=ppt/tags/tag235.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236.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237.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238.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239.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24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41.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42.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150995200"/>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14339"/>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14339"/>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14344"/>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150995220"/>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15362"/>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15364"/>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15366"/>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15369"/>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15376"/>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150995221"/>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150995309"/>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150995310"/>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4344"/>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150995311"/>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16389"/>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16394"/>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150995307"/>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16386"/>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16388"/>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16390"/>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16391"/>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30"/>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31"/>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32"/>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33"/>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1026"/>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34"/>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2681</Words>
  <Application>Microsoft Office PowerPoint</Application>
  <PresentationFormat>全屏显示(4:3)</PresentationFormat>
  <Paragraphs>378</Paragraphs>
  <Slides>21</Slides>
  <Notes>11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黑体</vt:lpstr>
      <vt:lpstr>华光中楷_CNKI</vt:lpstr>
      <vt:lpstr>华文琥珀</vt:lpstr>
      <vt:lpstr>微软雅黑</vt:lpstr>
      <vt:lpstr>Arial</vt:lpstr>
      <vt:lpstr>Calibri</vt:lpstr>
      <vt:lpstr>Times New Roman</vt:lpstr>
      <vt:lpstr>Wingdings</vt:lpstr>
      <vt:lpstr>Office 主题</vt:lpstr>
      <vt:lpstr>1_Office 主题</vt:lpstr>
      <vt:lpstr>PowerPoint 演示文稿</vt:lpstr>
      <vt:lpstr>PowerPoint 演示文稿</vt:lpstr>
      <vt:lpstr>PowerPoint 演示文稿</vt:lpstr>
      <vt:lpstr>PowerPoint 演示文稿</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lpstr>请各位评审老师提出宝贵建议！谢谢！</vt:lpstr>
    </vt:vector>
  </TitlesOfParts>
  <Company>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提纲</dc:title>
  <dc:creator>ran huo</dc:creator>
  <cp:lastModifiedBy>joe by</cp:lastModifiedBy>
  <cp:revision>501</cp:revision>
  <dcterms:created xsi:type="dcterms:W3CDTF">2012-09-08T13:25:00Z</dcterms:created>
  <dcterms:modified xsi:type="dcterms:W3CDTF">2021-02-28T13:12:07Z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